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8" r:id="rId6"/>
  </p:sldIdLst>
  <p:sldSz cx="6858000" cy="990441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9">
          <p15:clr>
            <a:srgbClr val="A4A3A4"/>
          </p15:clr>
        </p15:guide>
        <p15:guide id="2" orient="horz" pos="6203">
          <p15:clr>
            <a:srgbClr val="A4A3A4"/>
          </p15:clr>
        </p15:guide>
        <p15:guide id="3" pos="4247">
          <p15:clr>
            <a:srgbClr val="A4A3A4"/>
          </p15:clr>
        </p15:guide>
        <p15:guide id="4" pos="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1DF"/>
    <a:srgbClr val="2F83EA"/>
    <a:srgbClr val="0000FF"/>
    <a:srgbClr val="0000CC"/>
    <a:srgbClr val="CCFFFF"/>
    <a:srgbClr val="CCECFF"/>
    <a:srgbClr val="FFFF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2994" y="90"/>
      </p:cViewPr>
      <p:guideLst>
        <p:guide orient="horz" pos="3119"/>
        <p:guide orient="horz" pos="6203"/>
        <p:guide pos="4247"/>
        <p:guide pos="2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89"/>
            <a:ext cx="5829300" cy="212302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2501"/>
            <a:ext cx="4800600" cy="25311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4E403B1F-613A-4296-9017-E02B32CB51D6}"/>
              </a:ext>
            </a:extLst>
          </p:cNvPr>
          <p:cNvSpPr>
            <a:spLocks noGrp="1"/>
          </p:cNvSpPr>
          <p:nvPr>
            <p:ph type="dt" sz="half" idx="10"/>
          </p:nvPr>
        </p:nvSpPr>
        <p:spPr/>
        <p:txBody>
          <a:bodyPr/>
          <a:lstStyle>
            <a:lvl1pPr>
              <a:defRPr/>
            </a:lvl1pPr>
          </a:lstStyle>
          <a:p>
            <a:pPr>
              <a:defRPr/>
            </a:pPr>
            <a:fld id="{AB6A306A-52F9-4CD7-867D-1CF17E19AC90}"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73BE6035-1B7B-4B0F-B972-7C12EF43DAC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0C54B67-A789-4E97-ADBD-44B8C9A5D671}"/>
              </a:ext>
            </a:extLst>
          </p:cNvPr>
          <p:cNvSpPr>
            <a:spLocks noGrp="1"/>
          </p:cNvSpPr>
          <p:nvPr>
            <p:ph type="sldNum" sz="quarter" idx="12"/>
          </p:nvPr>
        </p:nvSpPr>
        <p:spPr/>
        <p:txBody>
          <a:bodyPr/>
          <a:lstStyle>
            <a:lvl1pPr>
              <a:defRPr/>
            </a:lvl1pPr>
          </a:lstStyle>
          <a:p>
            <a:fld id="{3648EA98-6809-4DDC-981E-71DC85EAB605}" type="slidenum">
              <a:rPr lang="ja-JP" altLang="en-US"/>
              <a:pPr/>
              <a:t>‹#›</a:t>
            </a:fld>
            <a:endParaRPr lang="ja-JP" altLang="en-US"/>
          </a:p>
        </p:txBody>
      </p:sp>
    </p:spTree>
    <p:extLst>
      <p:ext uri="{BB962C8B-B14F-4D97-AF65-F5344CB8AC3E}">
        <p14:creationId xmlns:p14="http://schemas.microsoft.com/office/powerpoint/2010/main" val="373772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C07346B-FFF3-47CA-BC57-EEEB80DAFC89}"/>
              </a:ext>
            </a:extLst>
          </p:cNvPr>
          <p:cNvSpPr>
            <a:spLocks noGrp="1"/>
          </p:cNvSpPr>
          <p:nvPr>
            <p:ph type="dt" sz="half" idx="10"/>
          </p:nvPr>
        </p:nvSpPr>
        <p:spPr/>
        <p:txBody>
          <a:bodyPr/>
          <a:lstStyle>
            <a:lvl1pPr>
              <a:defRPr/>
            </a:lvl1pPr>
          </a:lstStyle>
          <a:p>
            <a:pPr>
              <a:defRPr/>
            </a:pPr>
            <a:fld id="{1C947505-AEA7-4637-9239-54CDD979C63C}"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3558FC36-CFAF-43F8-B911-87C803D7241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293474E-480D-4902-8EFE-E2FD823E1E34}"/>
              </a:ext>
            </a:extLst>
          </p:cNvPr>
          <p:cNvSpPr>
            <a:spLocks noGrp="1"/>
          </p:cNvSpPr>
          <p:nvPr>
            <p:ph type="sldNum" sz="quarter" idx="12"/>
          </p:nvPr>
        </p:nvSpPr>
        <p:spPr/>
        <p:txBody>
          <a:bodyPr/>
          <a:lstStyle>
            <a:lvl1pPr>
              <a:defRPr/>
            </a:lvl1pPr>
          </a:lstStyle>
          <a:p>
            <a:fld id="{5A4119CF-74DB-4151-84BE-6FFC1166BC89}" type="slidenum">
              <a:rPr lang="ja-JP" altLang="en-US"/>
              <a:pPr/>
              <a:t>‹#›</a:t>
            </a:fld>
            <a:endParaRPr lang="ja-JP" altLang="en-US"/>
          </a:p>
        </p:txBody>
      </p:sp>
    </p:spTree>
    <p:extLst>
      <p:ext uri="{BB962C8B-B14F-4D97-AF65-F5344CB8AC3E}">
        <p14:creationId xmlns:p14="http://schemas.microsoft.com/office/powerpoint/2010/main" val="426786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12"/>
            <a:ext cx="1157288" cy="1126627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12"/>
            <a:ext cx="3357563" cy="1126627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E1B8363-FE94-4572-B0F4-2DE300F3289A}"/>
              </a:ext>
            </a:extLst>
          </p:cNvPr>
          <p:cNvSpPr>
            <a:spLocks noGrp="1"/>
          </p:cNvSpPr>
          <p:nvPr>
            <p:ph type="dt" sz="half" idx="10"/>
          </p:nvPr>
        </p:nvSpPr>
        <p:spPr/>
        <p:txBody>
          <a:bodyPr/>
          <a:lstStyle>
            <a:lvl1pPr>
              <a:defRPr/>
            </a:lvl1pPr>
          </a:lstStyle>
          <a:p>
            <a:pPr>
              <a:defRPr/>
            </a:pPr>
            <a:fld id="{E3D135CD-36D9-4E9E-9535-254B000570A6}"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84D188A0-E50D-4F4C-9FCA-FDC21B749D6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6AAE9CB-BB85-40E3-BD96-CA72E803B0D2}"/>
              </a:ext>
            </a:extLst>
          </p:cNvPr>
          <p:cNvSpPr>
            <a:spLocks noGrp="1"/>
          </p:cNvSpPr>
          <p:nvPr>
            <p:ph type="sldNum" sz="quarter" idx="12"/>
          </p:nvPr>
        </p:nvSpPr>
        <p:spPr/>
        <p:txBody>
          <a:bodyPr/>
          <a:lstStyle>
            <a:lvl1pPr>
              <a:defRPr/>
            </a:lvl1pPr>
          </a:lstStyle>
          <a:p>
            <a:fld id="{07E13396-09AD-43D7-B877-76E37384EE59}" type="slidenum">
              <a:rPr lang="ja-JP" altLang="en-US"/>
              <a:pPr/>
              <a:t>‹#›</a:t>
            </a:fld>
            <a:endParaRPr lang="ja-JP" altLang="en-US"/>
          </a:p>
        </p:txBody>
      </p:sp>
    </p:spTree>
    <p:extLst>
      <p:ext uri="{BB962C8B-B14F-4D97-AF65-F5344CB8AC3E}">
        <p14:creationId xmlns:p14="http://schemas.microsoft.com/office/powerpoint/2010/main" val="36905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4D68BCE-6927-4ECD-A369-D15A7B1D82FD}"/>
              </a:ext>
            </a:extLst>
          </p:cNvPr>
          <p:cNvSpPr>
            <a:spLocks noGrp="1"/>
          </p:cNvSpPr>
          <p:nvPr>
            <p:ph type="dt" sz="half" idx="10"/>
          </p:nvPr>
        </p:nvSpPr>
        <p:spPr/>
        <p:txBody>
          <a:bodyPr/>
          <a:lstStyle>
            <a:lvl1pPr>
              <a:defRPr/>
            </a:lvl1pPr>
          </a:lstStyle>
          <a:p>
            <a:pPr>
              <a:defRPr/>
            </a:pPr>
            <a:fld id="{030916C1-F346-44A7-9BD8-C25E3D96C542}"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5DDEAC3F-3EEF-4D13-BD09-FF96666C30E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07C4694-1731-4264-957B-24F1E466956D}"/>
              </a:ext>
            </a:extLst>
          </p:cNvPr>
          <p:cNvSpPr>
            <a:spLocks noGrp="1"/>
          </p:cNvSpPr>
          <p:nvPr>
            <p:ph type="sldNum" sz="quarter" idx="12"/>
          </p:nvPr>
        </p:nvSpPr>
        <p:spPr/>
        <p:txBody>
          <a:bodyPr/>
          <a:lstStyle>
            <a:lvl1pPr>
              <a:defRPr/>
            </a:lvl1pPr>
          </a:lstStyle>
          <a:p>
            <a:fld id="{2BF0D5D3-EFB8-4356-8349-070BECEBFFEC}" type="slidenum">
              <a:rPr lang="ja-JP" altLang="en-US"/>
              <a:pPr/>
              <a:t>‹#›</a:t>
            </a:fld>
            <a:endParaRPr lang="ja-JP" altLang="en-US"/>
          </a:p>
        </p:txBody>
      </p:sp>
    </p:spTree>
    <p:extLst>
      <p:ext uri="{BB962C8B-B14F-4D97-AF65-F5344CB8AC3E}">
        <p14:creationId xmlns:p14="http://schemas.microsoft.com/office/powerpoint/2010/main" val="54725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4503"/>
            <a:ext cx="5829300" cy="1967126"/>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7914"/>
            <a:ext cx="5829300" cy="216658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0B149A3A-5300-4690-A2C3-38386DA2EBED}"/>
              </a:ext>
            </a:extLst>
          </p:cNvPr>
          <p:cNvSpPr>
            <a:spLocks noGrp="1"/>
          </p:cNvSpPr>
          <p:nvPr>
            <p:ph type="dt" sz="half" idx="10"/>
          </p:nvPr>
        </p:nvSpPr>
        <p:spPr/>
        <p:txBody>
          <a:bodyPr/>
          <a:lstStyle>
            <a:lvl1pPr>
              <a:defRPr/>
            </a:lvl1pPr>
          </a:lstStyle>
          <a:p>
            <a:pPr>
              <a:defRPr/>
            </a:pPr>
            <a:fld id="{F24B6725-A0FF-4104-9E54-33C009EF2906}"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18156398-4C0C-45CB-AF96-63F6D212934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99B8885-A940-4363-B9E2-29D50BCFA14D}"/>
              </a:ext>
            </a:extLst>
          </p:cNvPr>
          <p:cNvSpPr>
            <a:spLocks noGrp="1"/>
          </p:cNvSpPr>
          <p:nvPr>
            <p:ph type="sldNum" sz="quarter" idx="12"/>
          </p:nvPr>
        </p:nvSpPr>
        <p:spPr/>
        <p:txBody>
          <a:bodyPr/>
          <a:lstStyle>
            <a:lvl1pPr>
              <a:defRPr/>
            </a:lvl1pPr>
          </a:lstStyle>
          <a:p>
            <a:fld id="{DBEF854A-4E2C-4244-AE6A-A78E0195A31E}" type="slidenum">
              <a:rPr lang="ja-JP" altLang="en-US"/>
              <a:pPr/>
              <a:t>‹#›</a:t>
            </a:fld>
            <a:endParaRPr lang="ja-JP" altLang="en-US"/>
          </a:p>
        </p:txBody>
      </p:sp>
    </p:spTree>
    <p:extLst>
      <p:ext uri="{BB962C8B-B14F-4D97-AF65-F5344CB8AC3E}">
        <p14:creationId xmlns:p14="http://schemas.microsoft.com/office/powerpoint/2010/main" val="321067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6" y="3081373"/>
            <a:ext cx="2257425" cy="87145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1" y="3081373"/>
            <a:ext cx="2257425" cy="87145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F42F9C1-E571-403B-82D7-60A81EE83055}"/>
              </a:ext>
            </a:extLst>
          </p:cNvPr>
          <p:cNvSpPr>
            <a:spLocks noGrp="1"/>
          </p:cNvSpPr>
          <p:nvPr>
            <p:ph type="dt" sz="half" idx="10"/>
          </p:nvPr>
        </p:nvSpPr>
        <p:spPr/>
        <p:txBody>
          <a:bodyPr/>
          <a:lstStyle>
            <a:lvl1pPr>
              <a:defRPr/>
            </a:lvl1pPr>
          </a:lstStyle>
          <a:p>
            <a:pPr>
              <a:defRPr/>
            </a:pPr>
            <a:fld id="{25CF16D5-103C-4BC1-A5FE-A00A1E499818}"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9AE9FA25-CABA-4527-BBF0-9AFC09CA817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476533C9-85FC-4C35-B5B0-7CA056AEE114}"/>
              </a:ext>
            </a:extLst>
          </p:cNvPr>
          <p:cNvSpPr>
            <a:spLocks noGrp="1"/>
          </p:cNvSpPr>
          <p:nvPr>
            <p:ph type="sldNum" sz="quarter" idx="12"/>
          </p:nvPr>
        </p:nvSpPr>
        <p:spPr/>
        <p:txBody>
          <a:bodyPr/>
          <a:lstStyle>
            <a:lvl1pPr>
              <a:defRPr/>
            </a:lvl1pPr>
          </a:lstStyle>
          <a:p>
            <a:fld id="{94CFC127-4E4E-4592-A1DD-83DAAAAFFC1E}" type="slidenum">
              <a:rPr lang="ja-JP" altLang="en-US"/>
              <a:pPr/>
              <a:t>‹#›</a:t>
            </a:fld>
            <a:endParaRPr lang="ja-JP" altLang="en-US"/>
          </a:p>
        </p:txBody>
      </p:sp>
    </p:spTree>
    <p:extLst>
      <p:ext uri="{BB962C8B-B14F-4D97-AF65-F5344CB8AC3E}">
        <p14:creationId xmlns:p14="http://schemas.microsoft.com/office/powerpoint/2010/main" val="161626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36"/>
            <a:ext cx="6172200" cy="1650736"/>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030"/>
            <a:ext cx="3030141" cy="92395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0982"/>
            <a:ext cx="3030141" cy="57065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030"/>
            <a:ext cx="3031331" cy="92395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0982"/>
            <a:ext cx="3031331" cy="57065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7BBD9EFA-AF4D-4863-9B5D-79574D5FC432}"/>
              </a:ext>
            </a:extLst>
          </p:cNvPr>
          <p:cNvSpPr>
            <a:spLocks noGrp="1"/>
          </p:cNvSpPr>
          <p:nvPr>
            <p:ph type="dt" sz="half" idx="10"/>
          </p:nvPr>
        </p:nvSpPr>
        <p:spPr/>
        <p:txBody>
          <a:bodyPr/>
          <a:lstStyle>
            <a:lvl1pPr>
              <a:defRPr/>
            </a:lvl1pPr>
          </a:lstStyle>
          <a:p>
            <a:pPr>
              <a:defRPr/>
            </a:pPr>
            <a:fld id="{4CDCF449-7B2E-44FC-B865-E7D8E070202E}" type="datetimeFigureOut">
              <a:rPr lang="ja-JP" altLang="en-US"/>
              <a:pPr>
                <a:defRPr/>
              </a:pPr>
              <a:t>2023/10/25</a:t>
            </a:fld>
            <a:endParaRPr lang="ja-JP" altLang="en-US"/>
          </a:p>
        </p:txBody>
      </p:sp>
      <p:sp>
        <p:nvSpPr>
          <p:cNvPr id="8" name="フッター プレースホルダ 4">
            <a:extLst>
              <a:ext uri="{FF2B5EF4-FFF2-40B4-BE49-F238E27FC236}">
                <a16:creationId xmlns:a16="http://schemas.microsoft.com/office/drawing/2014/main" id="{99051DA6-AD9E-4886-A5F3-5B2D5E6DC45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9599E8C9-CE87-4E0A-8027-0F7F0029D7F5}"/>
              </a:ext>
            </a:extLst>
          </p:cNvPr>
          <p:cNvSpPr>
            <a:spLocks noGrp="1"/>
          </p:cNvSpPr>
          <p:nvPr>
            <p:ph type="sldNum" sz="quarter" idx="12"/>
          </p:nvPr>
        </p:nvSpPr>
        <p:spPr/>
        <p:txBody>
          <a:bodyPr/>
          <a:lstStyle>
            <a:lvl1pPr>
              <a:defRPr/>
            </a:lvl1pPr>
          </a:lstStyle>
          <a:p>
            <a:fld id="{3AF54787-7E6A-4AF3-8870-DB857C41ED59}" type="slidenum">
              <a:rPr lang="ja-JP" altLang="en-US"/>
              <a:pPr/>
              <a:t>‹#›</a:t>
            </a:fld>
            <a:endParaRPr lang="ja-JP" altLang="en-US"/>
          </a:p>
        </p:txBody>
      </p:sp>
    </p:spTree>
    <p:extLst>
      <p:ext uri="{BB962C8B-B14F-4D97-AF65-F5344CB8AC3E}">
        <p14:creationId xmlns:p14="http://schemas.microsoft.com/office/powerpoint/2010/main" val="13060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723BED52-9C23-44E2-99B3-5CA307E4A9B1}"/>
              </a:ext>
            </a:extLst>
          </p:cNvPr>
          <p:cNvSpPr>
            <a:spLocks noGrp="1"/>
          </p:cNvSpPr>
          <p:nvPr>
            <p:ph type="dt" sz="half" idx="10"/>
          </p:nvPr>
        </p:nvSpPr>
        <p:spPr/>
        <p:txBody>
          <a:bodyPr/>
          <a:lstStyle>
            <a:lvl1pPr>
              <a:defRPr/>
            </a:lvl1pPr>
          </a:lstStyle>
          <a:p>
            <a:pPr>
              <a:defRPr/>
            </a:pPr>
            <a:fld id="{9EFF5805-5DFE-4BD0-A1C1-988926947FBD}" type="datetimeFigureOut">
              <a:rPr lang="ja-JP" altLang="en-US"/>
              <a:pPr>
                <a:defRPr/>
              </a:pPr>
              <a:t>2023/10/25</a:t>
            </a:fld>
            <a:endParaRPr lang="ja-JP" altLang="en-US"/>
          </a:p>
        </p:txBody>
      </p:sp>
      <p:sp>
        <p:nvSpPr>
          <p:cNvPr id="4" name="フッター プレースホルダ 4">
            <a:extLst>
              <a:ext uri="{FF2B5EF4-FFF2-40B4-BE49-F238E27FC236}">
                <a16:creationId xmlns:a16="http://schemas.microsoft.com/office/drawing/2014/main" id="{16A5F31B-01E5-4677-AE69-30171073FD04}"/>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5F005476-4096-442D-AB95-F76580F1B2A6}"/>
              </a:ext>
            </a:extLst>
          </p:cNvPr>
          <p:cNvSpPr>
            <a:spLocks noGrp="1"/>
          </p:cNvSpPr>
          <p:nvPr>
            <p:ph type="sldNum" sz="quarter" idx="12"/>
          </p:nvPr>
        </p:nvSpPr>
        <p:spPr/>
        <p:txBody>
          <a:bodyPr/>
          <a:lstStyle>
            <a:lvl1pPr>
              <a:defRPr/>
            </a:lvl1pPr>
          </a:lstStyle>
          <a:p>
            <a:fld id="{0F917DFB-BEFE-4B4F-96CC-060973376FDD}" type="slidenum">
              <a:rPr lang="ja-JP" altLang="en-US"/>
              <a:pPr/>
              <a:t>‹#›</a:t>
            </a:fld>
            <a:endParaRPr lang="ja-JP" altLang="en-US"/>
          </a:p>
        </p:txBody>
      </p:sp>
    </p:spTree>
    <p:extLst>
      <p:ext uri="{BB962C8B-B14F-4D97-AF65-F5344CB8AC3E}">
        <p14:creationId xmlns:p14="http://schemas.microsoft.com/office/powerpoint/2010/main" val="292501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83EF17E0-D2F2-4D3C-A6AF-39EA915E3A99}"/>
              </a:ext>
            </a:extLst>
          </p:cNvPr>
          <p:cNvSpPr>
            <a:spLocks noGrp="1"/>
          </p:cNvSpPr>
          <p:nvPr>
            <p:ph type="dt" sz="half" idx="10"/>
          </p:nvPr>
        </p:nvSpPr>
        <p:spPr/>
        <p:txBody>
          <a:bodyPr/>
          <a:lstStyle>
            <a:lvl1pPr>
              <a:defRPr/>
            </a:lvl1pPr>
          </a:lstStyle>
          <a:p>
            <a:pPr>
              <a:defRPr/>
            </a:pPr>
            <a:fld id="{77BE8136-DFF7-493C-AA7D-68E12572AC4E}" type="datetimeFigureOut">
              <a:rPr lang="ja-JP" altLang="en-US"/>
              <a:pPr>
                <a:defRPr/>
              </a:pPr>
              <a:t>2023/10/25</a:t>
            </a:fld>
            <a:endParaRPr lang="ja-JP" altLang="en-US"/>
          </a:p>
        </p:txBody>
      </p:sp>
      <p:sp>
        <p:nvSpPr>
          <p:cNvPr id="3" name="フッター プレースホルダ 4">
            <a:extLst>
              <a:ext uri="{FF2B5EF4-FFF2-40B4-BE49-F238E27FC236}">
                <a16:creationId xmlns:a16="http://schemas.microsoft.com/office/drawing/2014/main" id="{A6B3EFB5-53DB-43F9-A2E0-AB8EC4FA4AB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9C41FA29-AB7A-4341-AE6C-388B8DBB07BB}"/>
              </a:ext>
            </a:extLst>
          </p:cNvPr>
          <p:cNvSpPr>
            <a:spLocks noGrp="1"/>
          </p:cNvSpPr>
          <p:nvPr>
            <p:ph type="sldNum" sz="quarter" idx="12"/>
          </p:nvPr>
        </p:nvSpPr>
        <p:spPr/>
        <p:txBody>
          <a:bodyPr/>
          <a:lstStyle>
            <a:lvl1pPr>
              <a:defRPr/>
            </a:lvl1pPr>
          </a:lstStyle>
          <a:p>
            <a:fld id="{1A2A0349-675B-4618-9AD4-3C2D10C2FF7C}" type="slidenum">
              <a:rPr lang="ja-JP" altLang="en-US"/>
              <a:pPr/>
              <a:t>‹#›</a:t>
            </a:fld>
            <a:endParaRPr lang="ja-JP" altLang="en-US"/>
          </a:p>
        </p:txBody>
      </p:sp>
    </p:spTree>
    <p:extLst>
      <p:ext uri="{BB962C8B-B14F-4D97-AF65-F5344CB8AC3E}">
        <p14:creationId xmlns:p14="http://schemas.microsoft.com/office/powerpoint/2010/main" val="231738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343"/>
            <a:ext cx="2256235" cy="1678248"/>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344"/>
            <a:ext cx="3833813" cy="84531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591"/>
            <a:ext cx="2256235" cy="67748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007EE487-EEB7-4247-B5CD-67AA92F36935}"/>
              </a:ext>
            </a:extLst>
          </p:cNvPr>
          <p:cNvSpPr>
            <a:spLocks noGrp="1"/>
          </p:cNvSpPr>
          <p:nvPr>
            <p:ph type="dt" sz="half" idx="10"/>
          </p:nvPr>
        </p:nvSpPr>
        <p:spPr/>
        <p:txBody>
          <a:bodyPr/>
          <a:lstStyle>
            <a:lvl1pPr>
              <a:defRPr/>
            </a:lvl1pPr>
          </a:lstStyle>
          <a:p>
            <a:pPr>
              <a:defRPr/>
            </a:pPr>
            <a:fld id="{2E080FB4-724A-4A87-96FD-807F015DA99C}"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ED2891B1-F0D6-4F69-A92D-E9C9B22AAA2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5A75BCC-15C9-4929-8333-AD20E84C1CDF}"/>
              </a:ext>
            </a:extLst>
          </p:cNvPr>
          <p:cNvSpPr>
            <a:spLocks noGrp="1"/>
          </p:cNvSpPr>
          <p:nvPr>
            <p:ph type="sldNum" sz="quarter" idx="12"/>
          </p:nvPr>
        </p:nvSpPr>
        <p:spPr/>
        <p:txBody>
          <a:bodyPr/>
          <a:lstStyle>
            <a:lvl1pPr>
              <a:defRPr/>
            </a:lvl1pPr>
          </a:lstStyle>
          <a:p>
            <a:fld id="{315C6E86-305E-4CB8-9A41-9275125D2500}" type="slidenum">
              <a:rPr lang="ja-JP" altLang="en-US"/>
              <a:pPr/>
              <a:t>‹#›</a:t>
            </a:fld>
            <a:endParaRPr lang="ja-JP" altLang="en-US"/>
          </a:p>
        </p:txBody>
      </p:sp>
    </p:spTree>
    <p:extLst>
      <p:ext uri="{BB962C8B-B14F-4D97-AF65-F5344CB8AC3E}">
        <p14:creationId xmlns:p14="http://schemas.microsoft.com/office/powerpoint/2010/main" val="329598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3090"/>
            <a:ext cx="4114800" cy="81849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4977"/>
            <a:ext cx="4114800" cy="5942648"/>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344216" y="7751580"/>
            <a:ext cx="4114800" cy="11623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DB84D46-D0FF-4AEB-A1BB-ABA3E30C10D7}"/>
              </a:ext>
            </a:extLst>
          </p:cNvPr>
          <p:cNvSpPr>
            <a:spLocks noGrp="1"/>
          </p:cNvSpPr>
          <p:nvPr>
            <p:ph type="dt" sz="half" idx="10"/>
          </p:nvPr>
        </p:nvSpPr>
        <p:spPr/>
        <p:txBody>
          <a:bodyPr/>
          <a:lstStyle>
            <a:lvl1pPr>
              <a:defRPr/>
            </a:lvl1pPr>
          </a:lstStyle>
          <a:p>
            <a:pPr>
              <a:defRPr/>
            </a:pPr>
            <a:fld id="{01D0D790-F342-44C0-B10D-A5A6234A4A86}" type="datetimeFigureOut">
              <a:rPr lang="ja-JP" altLang="en-US"/>
              <a:pPr>
                <a:defRPr/>
              </a:pPr>
              <a:t>2023/10/25</a:t>
            </a:fld>
            <a:endParaRPr lang="ja-JP" altLang="en-US"/>
          </a:p>
        </p:txBody>
      </p:sp>
      <p:sp>
        <p:nvSpPr>
          <p:cNvPr id="6" name="フッター プレースホルダ 4">
            <a:extLst>
              <a:ext uri="{FF2B5EF4-FFF2-40B4-BE49-F238E27FC236}">
                <a16:creationId xmlns:a16="http://schemas.microsoft.com/office/drawing/2014/main" id="{6B97BBC6-4847-4C30-A372-C5D87E7B572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7F885482-97E4-4692-89ED-A819A8902208}"/>
              </a:ext>
            </a:extLst>
          </p:cNvPr>
          <p:cNvSpPr>
            <a:spLocks noGrp="1"/>
          </p:cNvSpPr>
          <p:nvPr>
            <p:ph type="sldNum" sz="quarter" idx="12"/>
          </p:nvPr>
        </p:nvSpPr>
        <p:spPr/>
        <p:txBody>
          <a:bodyPr/>
          <a:lstStyle>
            <a:lvl1pPr>
              <a:defRPr/>
            </a:lvl1pPr>
          </a:lstStyle>
          <a:p>
            <a:fld id="{B23901AB-E038-4282-B4DE-E9A09995EDC9}" type="slidenum">
              <a:rPr lang="ja-JP" altLang="en-US"/>
              <a:pPr/>
              <a:t>‹#›</a:t>
            </a:fld>
            <a:endParaRPr lang="ja-JP" altLang="en-US"/>
          </a:p>
        </p:txBody>
      </p:sp>
    </p:spTree>
    <p:extLst>
      <p:ext uri="{BB962C8B-B14F-4D97-AF65-F5344CB8AC3E}">
        <p14:creationId xmlns:p14="http://schemas.microsoft.com/office/powerpoint/2010/main" val="98743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a:extLst>
              <a:ext uri="{FF2B5EF4-FFF2-40B4-BE49-F238E27FC236}">
                <a16:creationId xmlns:a16="http://schemas.microsoft.com/office/drawing/2014/main" id="{C2AAB7FE-45FB-4215-A19D-8F17589F5C31}"/>
              </a:ext>
            </a:extLst>
          </p:cNvPr>
          <p:cNvSpPr>
            <a:spLocks noGrp="1"/>
          </p:cNvSpPr>
          <p:nvPr>
            <p:ph type="dt" sz="half" idx="2"/>
          </p:nvPr>
        </p:nvSpPr>
        <p:spPr>
          <a:xfrm>
            <a:off x="342900" y="9180513"/>
            <a:ext cx="1600200" cy="527050"/>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ＭＳ Ｐゴシック" pitchFamily="50" charset="-128"/>
              </a:defRPr>
            </a:lvl1pPr>
          </a:lstStyle>
          <a:p>
            <a:pPr>
              <a:defRPr/>
            </a:pPr>
            <a:fld id="{02F30B9E-0D02-4EF0-B40B-D39B4B89FCF8}" type="datetimeFigureOut">
              <a:rPr lang="ja-JP" altLang="en-US"/>
              <a:pPr>
                <a:defRPr/>
              </a:pPr>
              <a:t>2023/10/25</a:t>
            </a:fld>
            <a:endParaRPr lang="ja-JP" altLang="en-US"/>
          </a:p>
        </p:txBody>
      </p:sp>
      <p:sp>
        <p:nvSpPr>
          <p:cNvPr id="5" name="フッター プレースホルダ 4">
            <a:extLst>
              <a:ext uri="{FF2B5EF4-FFF2-40B4-BE49-F238E27FC236}">
                <a16:creationId xmlns:a16="http://schemas.microsoft.com/office/drawing/2014/main" id="{F09B66D5-2E5B-4187-BF37-0456F34FD3F1}"/>
              </a:ext>
            </a:extLst>
          </p:cNvPr>
          <p:cNvSpPr>
            <a:spLocks noGrp="1"/>
          </p:cNvSpPr>
          <p:nvPr>
            <p:ph type="ftr" sz="quarter" idx="3"/>
          </p:nvPr>
        </p:nvSpPr>
        <p:spPr>
          <a:xfrm>
            <a:off x="2343150" y="9180513"/>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DF20CD75-6ABD-49E7-ACDE-A16BE3BD3618}"/>
              </a:ext>
            </a:extLst>
          </p:cNvPr>
          <p:cNvSpPr>
            <a:spLocks noGrp="1"/>
          </p:cNvSpPr>
          <p:nvPr>
            <p:ph type="sldNum" sz="quarter" idx="4"/>
          </p:nvPr>
        </p:nvSpPr>
        <p:spPr>
          <a:xfrm>
            <a:off x="4914900" y="9180513"/>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B1DE65C2-1C62-480D-8C6D-3E1E73DFF379}"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zoom.us/webinar/register/WN_dKm_U_c3TT-TDeC7CorE9Q"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4740E4E-EC99-46F3-9889-D8566975FFAA}"/>
              </a:ext>
            </a:extLst>
          </p:cNvPr>
          <p:cNvSpPr>
            <a:spLocks noChangeArrowheads="1"/>
          </p:cNvSpPr>
          <p:nvPr/>
        </p:nvSpPr>
        <p:spPr bwMode="auto">
          <a:xfrm>
            <a:off x="0" y="397887"/>
            <a:ext cx="6846888" cy="6210876"/>
          </a:xfrm>
          <a:prstGeom prst="rect">
            <a:avLst/>
          </a:prstGeom>
          <a:gradFill>
            <a:gsLst>
              <a:gs pos="0">
                <a:srgbClr val="0000FF"/>
              </a:gs>
              <a:gs pos="50000">
                <a:srgbClr val="2F83EA"/>
              </a:gs>
              <a:gs pos="100000">
                <a:srgbClr val="0000FF"/>
              </a:gs>
            </a:gsLst>
            <a:lin ang="5400000" scaled="0"/>
          </a:gradFill>
          <a:ln w="9525">
            <a:solidFill>
              <a:srgbClr val="4A7EBB"/>
            </a:solidFill>
            <a:miter lim="800000"/>
            <a:headEnd/>
            <a:tailEnd/>
          </a:ln>
          <a:effectLst>
            <a:outerShdw blurRad="40000" dist="23000" dir="5400000" rotWithShape="0">
              <a:srgbClr val="808080">
                <a:alpha val="34998"/>
              </a:srgbClr>
            </a:outerShdw>
          </a:effectLst>
        </p:spPr>
        <p:txBody>
          <a:bodyPr wrap="none" anchor="ctr"/>
          <a:lstStyle/>
          <a:p>
            <a:pPr algn="ctr" eaLnBrk="1" hangingPunct="1">
              <a:defRPr/>
            </a:pPr>
            <a:endParaRPr lang="ja-JP" altLang="en-US" dirty="0">
              <a:solidFill>
                <a:schemeClr val="lt1"/>
              </a:solidFill>
              <a:latin typeface="+mn-lt"/>
              <a:ea typeface="+mn-ea"/>
            </a:endParaRPr>
          </a:p>
        </p:txBody>
      </p:sp>
      <p:sp>
        <p:nvSpPr>
          <p:cNvPr id="3" name="正方形/長方形 2">
            <a:extLst>
              <a:ext uri="{FF2B5EF4-FFF2-40B4-BE49-F238E27FC236}">
                <a16:creationId xmlns:a16="http://schemas.microsoft.com/office/drawing/2014/main" id="{EBE4B421-8E4B-4779-92BA-6968A2FF4683}"/>
              </a:ext>
            </a:extLst>
          </p:cNvPr>
          <p:cNvSpPr/>
          <p:nvPr/>
        </p:nvSpPr>
        <p:spPr>
          <a:xfrm>
            <a:off x="1" y="669826"/>
            <a:ext cx="6846871" cy="724651"/>
          </a:xfrm>
          <a:prstGeom prst="rect">
            <a:avLst/>
          </a:prstGeom>
          <a:noFill/>
          <a:ln>
            <a:noFill/>
          </a:ln>
          <a:effectLst>
            <a:outerShdw blurRad="50800" dist="38100" dir="2700000" algn="tl" rotWithShape="0">
              <a:prstClr val="black">
                <a:alpha val="40000"/>
              </a:prstClr>
            </a:outerShdw>
          </a:effectLst>
        </p:spPr>
        <p:txBody>
          <a:bodyPr wrap="none"/>
          <a:lstStyle/>
          <a:p>
            <a:pPr algn="ctr" eaLnBrk="1" hangingPunct="1">
              <a:defRPr/>
            </a:pPr>
            <a:r>
              <a:rPr lang="ja-JP" altLang="en-US" sz="4400" b="1" spc="50" dirty="0">
                <a:ln w="13500">
                  <a:solidFill>
                    <a:schemeClr val="accent1">
                      <a:shade val="2500"/>
                      <a:alpha val="6500"/>
                    </a:schemeClr>
                  </a:solidFill>
                  <a:prstDash val="solid"/>
                </a:ln>
                <a:solidFill>
                  <a:schemeClr val="bg1">
                    <a:alpha val="95000"/>
                  </a:schemeClr>
                </a:solidFill>
                <a:effectLst>
                  <a:outerShdw blurRad="50800" dist="38100" dir="2700000" algn="tl" rotWithShape="0">
                    <a:srgbClr val="000000">
                      <a:alpha val="43000"/>
                    </a:srgbClr>
                  </a:outerShdw>
                </a:effectLst>
                <a:latin typeface="HGP明朝E" panose="02020900000000000000" pitchFamily="18" charset="-128"/>
                <a:ea typeface="HGP明朝E" panose="02020900000000000000" pitchFamily="18" charset="-128"/>
                <a:cs typeface="メイリオ"/>
              </a:rPr>
              <a:t>中小企業</a:t>
            </a:r>
            <a:r>
              <a:rPr lang="ja-JP" altLang="en-US" sz="4000" b="1" spc="50" dirty="0">
                <a:ln w="13500">
                  <a:solidFill>
                    <a:schemeClr val="accent1">
                      <a:shade val="2500"/>
                      <a:alpha val="6500"/>
                    </a:schemeClr>
                  </a:solidFill>
                  <a:prstDash val="solid"/>
                </a:ln>
                <a:solidFill>
                  <a:schemeClr val="bg1">
                    <a:alpha val="95000"/>
                  </a:schemeClr>
                </a:solidFill>
                <a:effectLst>
                  <a:outerShdw blurRad="50800" dist="38100" dir="2700000" algn="tl" rotWithShape="0">
                    <a:srgbClr val="000000">
                      <a:alpha val="43000"/>
                    </a:srgbClr>
                  </a:outerShdw>
                </a:effectLst>
                <a:latin typeface="HGP明朝E" panose="02020900000000000000" pitchFamily="18" charset="-128"/>
                <a:ea typeface="HGP明朝E" panose="02020900000000000000" pitchFamily="18" charset="-128"/>
                <a:cs typeface="メイリオ"/>
              </a:rPr>
              <a:t>の</a:t>
            </a:r>
            <a:r>
              <a:rPr lang="ja-JP" altLang="en-US" sz="4400" b="1" spc="50" dirty="0">
                <a:ln w="13500">
                  <a:solidFill>
                    <a:schemeClr val="accent1">
                      <a:shade val="2500"/>
                      <a:alpha val="6500"/>
                    </a:schemeClr>
                  </a:solidFill>
                  <a:prstDash val="solid"/>
                </a:ln>
                <a:solidFill>
                  <a:schemeClr val="bg1">
                    <a:alpha val="95000"/>
                  </a:schemeClr>
                </a:solidFill>
                <a:effectLst>
                  <a:outerShdw blurRad="50800" dist="38100" dir="2700000" algn="tl" rotWithShape="0">
                    <a:srgbClr val="000000">
                      <a:alpha val="43000"/>
                    </a:srgbClr>
                  </a:outerShdw>
                </a:effectLst>
                <a:latin typeface="HGP明朝E" panose="02020900000000000000" pitchFamily="18" charset="-128"/>
                <a:ea typeface="HGP明朝E" panose="02020900000000000000" pitchFamily="18" charset="-128"/>
                <a:cs typeface="メイリオ"/>
              </a:rPr>
              <a:t>社長</a:t>
            </a:r>
            <a:r>
              <a:rPr lang="ja-JP" altLang="en-US" sz="4000" b="1" spc="50" dirty="0">
                <a:ln w="13500">
                  <a:solidFill>
                    <a:schemeClr val="accent1">
                      <a:shade val="2500"/>
                      <a:alpha val="6500"/>
                    </a:schemeClr>
                  </a:solidFill>
                  <a:prstDash val="solid"/>
                </a:ln>
                <a:solidFill>
                  <a:schemeClr val="bg1">
                    <a:alpha val="95000"/>
                  </a:schemeClr>
                </a:solidFill>
                <a:effectLst>
                  <a:outerShdw blurRad="50800" dist="38100" dir="2700000" algn="tl" rotWithShape="0">
                    <a:srgbClr val="000000">
                      <a:alpha val="43000"/>
                    </a:srgbClr>
                  </a:outerShdw>
                </a:effectLst>
                <a:latin typeface="HGP明朝E" panose="02020900000000000000" pitchFamily="18" charset="-128"/>
                <a:ea typeface="HGP明朝E" panose="02020900000000000000" pitchFamily="18" charset="-128"/>
                <a:cs typeface="メイリオ"/>
              </a:rPr>
              <a:t>のための</a:t>
            </a:r>
            <a:endParaRPr lang="en-US" altLang="ja-JP" sz="4400" b="1" spc="50" dirty="0">
              <a:ln w="13500">
                <a:solidFill>
                  <a:schemeClr val="accent1">
                    <a:shade val="2500"/>
                    <a:alpha val="6500"/>
                  </a:schemeClr>
                </a:solidFill>
                <a:prstDash val="solid"/>
              </a:ln>
              <a:solidFill>
                <a:schemeClr val="bg1">
                  <a:alpha val="95000"/>
                </a:schemeClr>
              </a:solidFill>
              <a:effectLst>
                <a:outerShdw blurRad="50800" dist="38100" dir="2700000" algn="tl" rotWithShape="0">
                  <a:srgbClr val="000000">
                    <a:alpha val="43000"/>
                  </a:srgbClr>
                </a:outerShdw>
              </a:effectLst>
              <a:latin typeface="HGP明朝E" panose="02020900000000000000" pitchFamily="18" charset="-128"/>
              <a:ea typeface="HGP明朝E" panose="02020900000000000000" pitchFamily="18" charset="-128"/>
              <a:cs typeface="メイリオ"/>
            </a:endParaRPr>
          </a:p>
        </p:txBody>
      </p:sp>
      <p:sp>
        <p:nvSpPr>
          <p:cNvPr id="10" name="テキスト ボックス 9">
            <a:extLst>
              <a:ext uri="{FF2B5EF4-FFF2-40B4-BE49-F238E27FC236}">
                <a16:creationId xmlns:a16="http://schemas.microsoft.com/office/drawing/2014/main" id="{6C165BFC-46AD-453A-B6AF-93D6074F6B72}"/>
              </a:ext>
            </a:extLst>
          </p:cNvPr>
          <p:cNvSpPr txBox="1"/>
          <p:nvPr/>
        </p:nvSpPr>
        <p:spPr>
          <a:xfrm>
            <a:off x="44450" y="46038"/>
            <a:ext cx="2217738" cy="288925"/>
          </a:xfrm>
          <a:prstGeom prst="rect">
            <a:avLst/>
          </a:prstGeom>
          <a:noFill/>
        </p:spPr>
        <p:txBody>
          <a:bodyPr wrap="none"/>
          <a:lstStyle/>
          <a:p>
            <a:pPr eaLnBrk="1" hangingPunct="1">
              <a:defRPr/>
            </a:pPr>
            <a:r>
              <a:rPr lang="ja-JP" altLang="en-US" sz="1400" dirty="0">
                <a:effectLst>
                  <a:outerShdw blurRad="38100" dist="38100" dir="2700000" algn="tl">
                    <a:srgbClr val="000000">
                      <a:alpha val="43137"/>
                    </a:srgbClr>
                  </a:outerShdw>
                </a:effectLst>
                <a:latin typeface="HGP明朝E" panose="02020900000000000000" pitchFamily="18" charset="-128"/>
                <a:ea typeface="HGP明朝E" panose="02020900000000000000" pitchFamily="18" charset="-128"/>
                <a:cs typeface="メイリオ"/>
              </a:rPr>
              <a:t>中小企業の経営者さまへ</a:t>
            </a:r>
          </a:p>
        </p:txBody>
      </p:sp>
      <p:pic>
        <p:nvPicPr>
          <p:cNvPr id="11" name="図 10" descr="20180419_151552.jpg">
            <a:extLst>
              <a:ext uri="{FF2B5EF4-FFF2-40B4-BE49-F238E27FC236}">
                <a16:creationId xmlns:a16="http://schemas.microsoft.com/office/drawing/2014/main" id="{3A741719-4D0D-4A0D-8484-CFF829D4663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3388" y="3459163"/>
            <a:ext cx="1873250" cy="1077912"/>
          </a:xfrm>
          <a:prstGeom prst="rect">
            <a:avLst/>
          </a:prstGeom>
          <a:noFill/>
          <a:ln>
            <a:noFill/>
          </a:ln>
          <a:effectLst>
            <a:outerShdw blurRad="50800"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1" descr="13682511_10154328981968913_232475292_o.jpg">
            <a:extLst>
              <a:ext uri="{FF2B5EF4-FFF2-40B4-BE49-F238E27FC236}">
                <a16:creationId xmlns:a16="http://schemas.microsoft.com/office/drawing/2014/main" id="{1E505299-A86C-449B-A649-06857EB6BD99}"/>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19613" y="3459163"/>
            <a:ext cx="1839912" cy="1079500"/>
          </a:xfrm>
          <a:prstGeom prst="rect">
            <a:avLst/>
          </a:prstGeom>
          <a:noFill/>
          <a:ln>
            <a:noFill/>
          </a:ln>
          <a:effectLst>
            <a:outerShdw blurRad="50800"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12" descr="13933234_10154328988753913_255717037_n.jpg">
            <a:extLst>
              <a:ext uri="{FF2B5EF4-FFF2-40B4-BE49-F238E27FC236}">
                <a16:creationId xmlns:a16="http://schemas.microsoft.com/office/drawing/2014/main" id="{F1566E84-4440-428F-B78C-BA85F3F37C2A}"/>
              </a:ext>
            </a:extLst>
          </p:cNvPr>
          <p:cNvPicPr>
            <a:picLocks/>
          </p:cNvPicPr>
          <p:nvPr/>
        </p:nvPicPr>
        <p:blipFill>
          <a:blip r:embed="rId4" cstate="email">
            <a:extLst>
              <a:ext uri="{28A0092B-C50C-407E-A947-70E740481C1C}">
                <a14:useLocalDpi xmlns:a14="http://schemas.microsoft.com/office/drawing/2010/main"/>
              </a:ext>
            </a:extLst>
          </a:blip>
          <a:srcRect/>
          <a:stretch>
            <a:fillRect/>
          </a:stretch>
        </p:blipFill>
        <p:spPr bwMode="auto">
          <a:xfrm>
            <a:off x="2513013" y="3459163"/>
            <a:ext cx="1812925" cy="1079500"/>
          </a:xfrm>
          <a:prstGeom prst="rect">
            <a:avLst/>
          </a:prstGeom>
          <a:noFill/>
          <a:ln>
            <a:noFill/>
          </a:ln>
          <a:effectLst>
            <a:outerShdw blurRad="50800"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テキスト ボックス 13">
            <a:extLst>
              <a:ext uri="{FF2B5EF4-FFF2-40B4-BE49-F238E27FC236}">
                <a16:creationId xmlns:a16="http://schemas.microsoft.com/office/drawing/2014/main" id="{4E9812F5-7139-44BA-A04A-57E03702A112}"/>
              </a:ext>
            </a:extLst>
          </p:cNvPr>
          <p:cNvSpPr txBox="1">
            <a:spLocks noChangeArrowheads="1"/>
          </p:cNvSpPr>
          <p:nvPr/>
        </p:nvSpPr>
        <p:spPr bwMode="auto">
          <a:xfrm>
            <a:off x="379413" y="2647950"/>
            <a:ext cx="6138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400">
                <a:solidFill>
                  <a:schemeClr val="bg1"/>
                </a:solidFill>
                <a:latin typeface="HGS明朝E" panose="02020900000000000000" pitchFamily="18" charset="-128"/>
                <a:ea typeface="HGS明朝E" panose="02020900000000000000" pitchFamily="18" charset="-128"/>
              </a:rPr>
              <a:t>全国で実績のある助成金活用セミナーに参加しませんか。</a:t>
            </a:r>
            <a:endParaRPr lang="en-US" altLang="ja-JP" sz="1400">
              <a:solidFill>
                <a:schemeClr val="bg1"/>
              </a:solidFill>
              <a:latin typeface="HGS明朝E" panose="02020900000000000000" pitchFamily="18" charset="-128"/>
              <a:ea typeface="メイリオ" panose="020B0604030504040204" pitchFamily="50" charset="-128"/>
            </a:endParaRPr>
          </a:p>
          <a:p>
            <a:pPr algn="ctr" eaLnBrk="1" hangingPunct="1"/>
            <a:r>
              <a:rPr lang="ja-JP" altLang="en-US" sz="1400">
                <a:solidFill>
                  <a:schemeClr val="bg1"/>
                </a:solidFill>
                <a:latin typeface="HGS明朝E" panose="02020900000000000000" pitchFamily="18" charset="-128"/>
                <a:ea typeface="HGS明朝E" panose="02020900000000000000" pitchFamily="18" charset="-128"/>
              </a:rPr>
              <a:t>年間</a:t>
            </a:r>
            <a:r>
              <a:rPr lang="en-US" altLang="ja-JP" sz="1400">
                <a:solidFill>
                  <a:schemeClr val="bg1"/>
                </a:solidFill>
                <a:latin typeface="HGS明朝E" panose="02020900000000000000" pitchFamily="18" charset="-128"/>
                <a:ea typeface="メイリオ" panose="020B0604030504040204" pitchFamily="50" charset="-128"/>
              </a:rPr>
              <a:t>3000</a:t>
            </a:r>
            <a:r>
              <a:rPr lang="ja-JP" altLang="en-US" sz="1400">
                <a:solidFill>
                  <a:schemeClr val="bg1"/>
                </a:solidFill>
                <a:latin typeface="HGS明朝E" panose="02020900000000000000" pitchFamily="18" charset="-128"/>
                <a:ea typeface="HGS明朝E" panose="02020900000000000000" pitchFamily="18" charset="-128"/>
              </a:rPr>
              <a:t>種類ともいわれる補助金・助成金の活用方法をお伝えします。</a:t>
            </a:r>
            <a:endParaRPr lang="en-US" altLang="ja-JP" sz="1400">
              <a:solidFill>
                <a:schemeClr val="bg1"/>
              </a:solidFill>
              <a:latin typeface="HGS明朝E" panose="02020900000000000000" pitchFamily="18" charset="-128"/>
              <a:ea typeface="メイリオ" panose="020B0604030504040204" pitchFamily="50" charset="-128"/>
            </a:endParaRPr>
          </a:p>
        </p:txBody>
      </p:sp>
      <p:sp>
        <p:nvSpPr>
          <p:cNvPr id="15" name="テキスト ボックス 39">
            <a:extLst>
              <a:ext uri="{FF2B5EF4-FFF2-40B4-BE49-F238E27FC236}">
                <a16:creationId xmlns:a16="http://schemas.microsoft.com/office/drawing/2014/main" id="{F122EC87-C552-4829-B0C6-92AFA5E194D5}"/>
              </a:ext>
            </a:extLst>
          </p:cNvPr>
          <p:cNvSpPr>
            <a:spLocks noChangeArrowheads="1"/>
          </p:cNvSpPr>
          <p:nvPr/>
        </p:nvSpPr>
        <p:spPr bwMode="auto">
          <a:xfrm>
            <a:off x="3513708" y="4905598"/>
            <a:ext cx="3113088" cy="1265631"/>
          </a:xfrm>
          <a:prstGeom prst="roundRect">
            <a:avLst>
              <a:gd name="adj" fmla="val 7301"/>
            </a:avLst>
          </a:prstGeom>
          <a:solidFill>
            <a:schemeClr val="bg1"/>
          </a:solidFill>
          <a:ln>
            <a:noFill/>
          </a:ln>
          <a:effectLst>
            <a:outerShdw blurRad="40000" dist="20000" dir="5400000" rotWithShape="0">
              <a:srgbClr val="808080">
                <a:alpha val="37999"/>
              </a:srgbClr>
            </a:outerShdw>
          </a:effectLst>
          <a:extLst>
            <a:ext uri="{91240B29-F687-4F45-9708-019B960494DF}">
              <a14:hiddenLine xmlns:a14="http://schemas.microsoft.com/office/drawing/2010/main" w="38100">
                <a:solidFill>
                  <a:srgbClr val="000000"/>
                </a:solidFill>
                <a:round/>
                <a:headEnd/>
                <a:tailEnd/>
              </a14:hiddenLine>
            </a:ext>
          </a:extLst>
        </p:spPr>
        <p:txBody>
          <a:bodyPr wrap="none"/>
          <a:lstStyle>
            <a:lvl1pPr defTabSz="496888">
              <a:defRPr kumimoji="1" sz="2400">
                <a:solidFill>
                  <a:schemeClr val="tx1"/>
                </a:solidFill>
                <a:latin typeface="Arial" pitchFamily="34" charset="0"/>
                <a:ea typeface="ＭＳ Ｐゴシック" pitchFamily="50" charset="-128"/>
              </a:defRPr>
            </a:lvl1pPr>
            <a:lvl2pPr marL="742950" indent="-285750" defTabSz="496888">
              <a:defRPr kumimoji="1" sz="2400">
                <a:solidFill>
                  <a:schemeClr val="tx1"/>
                </a:solidFill>
                <a:latin typeface="Arial" pitchFamily="34" charset="0"/>
                <a:ea typeface="ＭＳ Ｐゴシック" pitchFamily="50" charset="-128"/>
              </a:defRPr>
            </a:lvl2pPr>
            <a:lvl3pPr marL="1143000" indent="-228600" defTabSz="496888">
              <a:defRPr kumimoji="1" sz="2400">
                <a:solidFill>
                  <a:schemeClr val="tx1"/>
                </a:solidFill>
                <a:latin typeface="Arial" pitchFamily="34" charset="0"/>
                <a:ea typeface="ＭＳ Ｐゴシック" pitchFamily="50" charset="-128"/>
              </a:defRPr>
            </a:lvl3pPr>
            <a:lvl4pPr marL="1600200" indent="-228600" defTabSz="496888">
              <a:defRPr kumimoji="1" sz="2400">
                <a:solidFill>
                  <a:schemeClr val="tx1"/>
                </a:solidFill>
                <a:latin typeface="Arial" pitchFamily="34" charset="0"/>
                <a:ea typeface="ＭＳ Ｐゴシック" pitchFamily="50" charset="-128"/>
              </a:defRPr>
            </a:lvl4pPr>
            <a:lvl5pPr marL="2057400" indent="-228600" defTabSz="496888">
              <a:defRPr kumimoji="1" sz="2400">
                <a:solidFill>
                  <a:schemeClr val="tx1"/>
                </a:solidFill>
                <a:latin typeface="Arial" pitchFamily="34" charset="0"/>
                <a:ea typeface="ＭＳ Ｐゴシック" pitchFamily="50" charset="-128"/>
              </a:defRPr>
            </a:lvl5pPr>
            <a:lvl6pPr marL="2514600" indent="-228600" defTabSz="496888"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defTabSz="496888"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defTabSz="496888"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defTabSz="496888" fontAlgn="base">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defRPr/>
            </a:pPr>
            <a:r>
              <a:rPr lang="en-US" altLang="ja-JP" sz="1200" dirty="0">
                <a:latin typeface="HGP明朝E" pitchFamily="18" charset="-128"/>
                <a:ea typeface="Meiryo UI" pitchFamily="50" charset="-128"/>
                <a:cs typeface="Meiryo UI" pitchFamily="50" charset="-128"/>
              </a:rPr>
              <a:t>【</a:t>
            </a:r>
            <a:r>
              <a:rPr lang="ja-JP" altLang="en-US" sz="1200" dirty="0">
                <a:latin typeface="HGP明朝E" pitchFamily="18" charset="-128"/>
                <a:ea typeface="HGP明朝E" pitchFamily="18" charset="-128"/>
              </a:rPr>
              <a:t>説明会内容</a:t>
            </a:r>
            <a:r>
              <a:rPr lang="en-US" altLang="ja-JP" sz="1200" dirty="0">
                <a:latin typeface="HGP明朝E" pitchFamily="18" charset="-128"/>
                <a:ea typeface="Meiryo UI" pitchFamily="50" charset="-128"/>
                <a:cs typeface="Meiryo UI" pitchFamily="50" charset="-128"/>
              </a:rPr>
              <a:t>】</a:t>
            </a:r>
          </a:p>
          <a:p>
            <a:pPr eaLnBrk="1" hangingPunct="1">
              <a:defRPr/>
            </a:pPr>
            <a:endParaRPr lang="en-US" altLang="ja-JP" sz="600" dirty="0">
              <a:latin typeface="HGP明朝E" pitchFamily="18" charset="-128"/>
              <a:ea typeface="Meiryo UI" pitchFamily="50" charset="-128"/>
              <a:cs typeface="Meiryo UI" pitchFamily="50" charset="-128"/>
            </a:endParaRPr>
          </a:p>
          <a:p>
            <a:pPr eaLnBrk="1" hangingPunct="1">
              <a:defRPr/>
            </a:pPr>
            <a:r>
              <a:rPr lang="ja-JP" altLang="en-US" sz="1200" dirty="0">
                <a:latin typeface="HGP明朝E" pitchFamily="18" charset="-128"/>
                <a:ea typeface="HGP明朝E" pitchFamily="18" charset="-128"/>
              </a:rPr>
              <a:t>　１　株式会社ライトアップの紹介</a:t>
            </a:r>
          </a:p>
          <a:p>
            <a:pPr eaLnBrk="1" hangingPunct="1">
              <a:defRPr/>
            </a:pPr>
            <a:r>
              <a:rPr lang="ja-JP" altLang="en-US" sz="1200" dirty="0">
                <a:latin typeface="HGP明朝E" pitchFamily="18" charset="-128"/>
                <a:ea typeface="HGP明朝E" pitchFamily="18" charset="-128"/>
              </a:rPr>
              <a:t>　２．助成金・補助金の違い</a:t>
            </a:r>
          </a:p>
          <a:p>
            <a:pPr eaLnBrk="1" hangingPunct="1">
              <a:defRPr/>
            </a:pPr>
            <a:r>
              <a:rPr lang="ja-JP" altLang="en-US" sz="1200" dirty="0">
                <a:latin typeface="HGP明朝E" pitchFamily="18" charset="-128"/>
                <a:ea typeface="HGP明朝E" pitchFamily="18" charset="-128"/>
              </a:rPr>
              <a:t>　３．活用しやすい最新の助成金のご紹介</a:t>
            </a:r>
          </a:p>
          <a:p>
            <a:pPr eaLnBrk="1" hangingPunct="1">
              <a:defRPr/>
            </a:pPr>
            <a:r>
              <a:rPr lang="ja-JP" altLang="en-US" sz="1200" dirty="0">
                <a:latin typeface="HGP明朝E" pitchFamily="18" charset="-128"/>
                <a:ea typeface="HGP明朝E" pitchFamily="18" charset="-128"/>
              </a:rPr>
              <a:t>　４．具体的な申請方法の説明</a:t>
            </a:r>
            <a:r>
              <a:rPr lang="en-US" altLang="ja-JP" sz="1200" dirty="0">
                <a:latin typeface="HGP明朝E" pitchFamily="18" charset="-128"/>
                <a:ea typeface="HGP明朝E" pitchFamily="18" charset="-128"/>
              </a:rPr>
              <a:t>(</a:t>
            </a:r>
            <a:r>
              <a:rPr lang="ja-JP" altLang="en-US" sz="1200" dirty="0">
                <a:latin typeface="HGP明朝E" pitchFamily="18" charset="-128"/>
                <a:ea typeface="HGP明朝E" pitchFamily="18" charset="-128"/>
              </a:rPr>
              <a:t>申請書類など</a:t>
            </a:r>
            <a:r>
              <a:rPr lang="en-US" altLang="ja-JP" sz="1200" dirty="0">
                <a:latin typeface="HGP明朝E" pitchFamily="18" charset="-128"/>
                <a:ea typeface="HGP明朝E" pitchFamily="18" charset="-128"/>
              </a:rPr>
              <a:t>)</a:t>
            </a:r>
          </a:p>
        </p:txBody>
      </p:sp>
      <p:sp>
        <p:nvSpPr>
          <p:cNvPr id="16" name="角丸四角形 15">
            <a:extLst>
              <a:ext uri="{FF2B5EF4-FFF2-40B4-BE49-F238E27FC236}">
                <a16:creationId xmlns:a16="http://schemas.microsoft.com/office/drawing/2014/main" id="{BF15B897-3D8D-42ED-A696-1B05F78A9999}"/>
              </a:ext>
            </a:extLst>
          </p:cNvPr>
          <p:cNvSpPr/>
          <p:nvPr/>
        </p:nvSpPr>
        <p:spPr>
          <a:xfrm>
            <a:off x="444500" y="4919663"/>
            <a:ext cx="755650" cy="288925"/>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anchor="ctr"/>
          <a:lstStyle/>
          <a:p>
            <a:pPr algn="ctr" defTabSz="497754" eaLnBrk="1" fontAlgn="auto" hangingPunct="1">
              <a:spcBef>
                <a:spcPts val="0"/>
              </a:spcBef>
              <a:spcAft>
                <a:spcPts val="0"/>
              </a:spcAft>
              <a:defRPr/>
            </a:pPr>
            <a:r>
              <a:rPr lang="ja-JP" altLang="en-US" sz="1100" dirty="0">
                <a:solidFill>
                  <a:srgbClr val="FFFFFF"/>
                </a:solidFill>
                <a:latin typeface="HGP明朝E" panose="02020900000000000000" pitchFamily="18" charset="-128"/>
                <a:ea typeface="HGP明朝E" panose="02020900000000000000" pitchFamily="18" charset="-128"/>
                <a:cs typeface="Meiryo UI" panose="020B0604030504040204" pitchFamily="50" charset="-128"/>
              </a:rPr>
              <a:t>受給額例</a:t>
            </a:r>
          </a:p>
        </p:txBody>
      </p:sp>
      <p:sp>
        <p:nvSpPr>
          <p:cNvPr id="2059" name="テキスト ボックス 2">
            <a:extLst>
              <a:ext uri="{FF2B5EF4-FFF2-40B4-BE49-F238E27FC236}">
                <a16:creationId xmlns:a16="http://schemas.microsoft.com/office/drawing/2014/main" id="{B4B7494F-0FEE-427C-9559-1605229ACC80}"/>
              </a:ext>
            </a:extLst>
          </p:cNvPr>
          <p:cNvSpPr txBox="1">
            <a:spLocks noChangeArrowheads="1"/>
          </p:cNvSpPr>
          <p:nvPr/>
        </p:nvSpPr>
        <p:spPr bwMode="auto">
          <a:xfrm>
            <a:off x="1271588" y="4879975"/>
            <a:ext cx="2085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496888">
              <a:defRPr kumimoji="1">
                <a:solidFill>
                  <a:schemeClr val="tx1"/>
                </a:solidFill>
                <a:latin typeface="Arial" panose="020B0604020202020204" pitchFamily="34" charset="0"/>
                <a:ea typeface="ＭＳ Ｐゴシック" panose="020B0600070205080204" pitchFamily="50" charset="-128"/>
              </a:defRPr>
            </a:lvl1pPr>
            <a:lvl2pPr marL="742950" indent="-285750" defTabSz="496888">
              <a:defRPr kumimoji="1">
                <a:solidFill>
                  <a:schemeClr val="tx1"/>
                </a:solidFill>
                <a:latin typeface="Arial" panose="020B0604020202020204" pitchFamily="34" charset="0"/>
                <a:ea typeface="ＭＳ Ｐゴシック" panose="020B0600070205080204" pitchFamily="50" charset="-128"/>
              </a:defRPr>
            </a:lvl2pPr>
            <a:lvl3pPr marL="1143000" indent="-228600" defTabSz="496888">
              <a:defRPr kumimoji="1">
                <a:solidFill>
                  <a:schemeClr val="tx1"/>
                </a:solidFill>
                <a:latin typeface="Arial" panose="020B0604020202020204" pitchFamily="34" charset="0"/>
                <a:ea typeface="ＭＳ Ｐゴシック" panose="020B0600070205080204" pitchFamily="50" charset="-128"/>
              </a:defRPr>
            </a:lvl3pPr>
            <a:lvl4pPr marL="1600200" indent="-228600" defTabSz="496888">
              <a:defRPr kumimoji="1">
                <a:solidFill>
                  <a:schemeClr val="tx1"/>
                </a:solidFill>
                <a:latin typeface="Arial" panose="020B0604020202020204" pitchFamily="34" charset="0"/>
                <a:ea typeface="ＭＳ Ｐゴシック" panose="020B0600070205080204" pitchFamily="50" charset="-128"/>
              </a:defRPr>
            </a:lvl4pPr>
            <a:lvl5pPr marL="2057400" indent="-228600" defTabSz="496888">
              <a:defRPr kumimoji="1">
                <a:solidFill>
                  <a:schemeClr val="tx1"/>
                </a:solidFill>
                <a:latin typeface="Arial" panose="020B0604020202020204" pitchFamily="34" charset="0"/>
                <a:ea typeface="ＭＳ Ｐゴシック" panose="020B0600070205080204" pitchFamily="50" charset="-128"/>
              </a:defRPr>
            </a:lvl5pPr>
            <a:lvl6pPr marL="25146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0">
                <a:solidFill>
                  <a:srgbClr val="FFFFFF"/>
                </a:solidFill>
                <a:latin typeface="HGP明朝E" panose="02020900000000000000" pitchFamily="18" charset="-128"/>
                <a:ea typeface="HGP明朝E" panose="02020900000000000000" pitchFamily="18" charset="-128"/>
              </a:rPr>
              <a:t>平均</a:t>
            </a:r>
            <a:r>
              <a:rPr lang="en-US" altLang="ja-JP" sz="1600">
                <a:solidFill>
                  <a:srgbClr val="FFFFFF"/>
                </a:solidFill>
                <a:latin typeface="HGP明朝E" panose="02020900000000000000" pitchFamily="18" charset="-128"/>
                <a:ea typeface="Meiryo UI" panose="020B0604030504040204" pitchFamily="50" charset="-128"/>
              </a:rPr>
              <a:t>275</a:t>
            </a:r>
            <a:r>
              <a:rPr lang="ja-JP" altLang="en-US" sz="1100">
                <a:solidFill>
                  <a:srgbClr val="FFFFFF"/>
                </a:solidFill>
                <a:latin typeface="HGP明朝E" panose="02020900000000000000" pitchFamily="18" charset="-128"/>
                <a:ea typeface="HGP明朝E" panose="02020900000000000000" pitchFamily="18" charset="-128"/>
              </a:rPr>
              <a:t>万円</a:t>
            </a:r>
            <a:r>
              <a:rPr lang="en-US" altLang="ja-JP" sz="1100">
                <a:solidFill>
                  <a:srgbClr val="FFFFFF"/>
                </a:solidFill>
                <a:latin typeface="HGP明朝E" panose="02020900000000000000" pitchFamily="18" charset="-128"/>
                <a:ea typeface="Meiryo UI" panose="020B0604030504040204" pitchFamily="50" charset="-128"/>
              </a:rPr>
              <a:t>/</a:t>
            </a:r>
            <a:r>
              <a:rPr lang="ja-JP" altLang="en-US" sz="1100">
                <a:solidFill>
                  <a:srgbClr val="FFFFFF"/>
                </a:solidFill>
                <a:latin typeface="HGP明朝E" panose="02020900000000000000" pitchFamily="18" charset="-128"/>
                <a:ea typeface="HGP明朝E" panose="02020900000000000000" pitchFamily="18" charset="-128"/>
              </a:rPr>
              <a:t>社（最大</a:t>
            </a:r>
            <a:r>
              <a:rPr lang="en-US" altLang="ja-JP" sz="1100">
                <a:solidFill>
                  <a:srgbClr val="FFFFFF"/>
                </a:solidFill>
                <a:latin typeface="HGP明朝E" panose="02020900000000000000" pitchFamily="18" charset="-128"/>
                <a:ea typeface="Meiryo UI" panose="020B0604030504040204" pitchFamily="50" charset="-128"/>
              </a:rPr>
              <a:t>870</a:t>
            </a:r>
            <a:r>
              <a:rPr lang="ja-JP" altLang="en-US" sz="1100">
                <a:solidFill>
                  <a:srgbClr val="FFFFFF"/>
                </a:solidFill>
                <a:latin typeface="HGP明朝E" panose="02020900000000000000" pitchFamily="18" charset="-128"/>
                <a:ea typeface="HGP明朝E" panose="02020900000000000000" pitchFamily="18" charset="-128"/>
              </a:rPr>
              <a:t>万</a:t>
            </a:r>
            <a:r>
              <a:rPr lang="en-US" altLang="ja-JP" sz="1100">
                <a:solidFill>
                  <a:srgbClr val="FFFFFF"/>
                </a:solidFill>
                <a:latin typeface="HGP明朝E" panose="02020900000000000000" pitchFamily="18" charset="-128"/>
                <a:ea typeface="Meiryo UI" panose="020B0604030504040204" pitchFamily="50" charset="-128"/>
              </a:rPr>
              <a:t>)</a:t>
            </a:r>
            <a:endParaRPr lang="ja-JP" altLang="en-US" sz="1100">
              <a:solidFill>
                <a:srgbClr val="FFFFFF"/>
              </a:solidFill>
              <a:latin typeface="HGP明朝E" panose="02020900000000000000" pitchFamily="18" charset="-128"/>
              <a:ea typeface="HGP明朝E" panose="02020900000000000000" pitchFamily="18" charset="-128"/>
            </a:endParaRPr>
          </a:p>
        </p:txBody>
      </p:sp>
      <p:sp>
        <p:nvSpPr>
          <p:cNvPr id="18" name="角丸四角形 17">
            <a:extLst>
              <a:ext uri="{FF2B5EF4-FFF2-40B4-BE49-F238E27FC236}">
                <a16:creationId xmlns:a16="http://schemas.microsoft.com/office/drawing/2014/main" id="{90E2A582-775F-47EB-B644-1EDF323C9859}"/>
              </a:ext>
            </a:extLst>
          </p:cNvPr>
          <p:cNvSpPr/>
          <p:nvPr/>
        </p:nvSpPr>
        <p:spPr>
          <a:xfrm>
            <a:off x="444500" y="5349875"/>
            <a:ext cx="755650" cy="288925"/>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anchor="ctr"/>
          <a:lstStyle/>
          <a:p>
            <a:pPr algn="ctr" defTabSz="497754" eaLnBrk="1" fontAlgn="auto" hangingPunct="1">
              <a:spcBef>
                <a:spcPts val="0"/>
              </a:spcBef>
              <a:spcAft>
                <a:spcPts val="0"/>
              </a:spcAft>
              <a:defRPr/>
            </a:pPr>
            <a:r>
              <a:rPr lang="ja-JP" altLang="en-US" sz="1100" dirty="0">
                <a:solidFill>
                  <a:srgbClr val="FFFFFF"/>
                </a:solidFill>
                <a:latin typeface="HGP明朝E" panose="02020900000000000000" pitchFamily="18" charset="-128"/>
                <a:ea typeface="HGP明朝E" panose="02020900000000000000" pitchFamily="18" charset="-128"/>
                <a:cs typeface="Meiryo UI" panose="020B0604030504040204" pitchFamily="50" charset="-128"/>
              </a:rPr>
              <a:t>業　種</a:t>
            </a:r>
          </a:p>
        </p:txBody>
      </p:sp>
      <p:sp>
        <p:nvSpPr>
          <p:cNvPr id="2061" name="テキスト ボックス 10">
            <a:extLst>
              <a:ext uri="{FF2B5EF4-FFF2-40B4-BE49-F238E27FC236}">
                <a16:creationId xmlns:a16="http://schemas.microsoft.com/office/drawing/2014/main" id="{0AB0FA43-3FBA-4945-9F2F-D42E571FDCCA}"/>
              </a:ext>
            </a:extLst>
          </p:cNvPr>
          <p:cNvSpPr txBox="1">
            <a:spLocks noChangeArrowheads="1"/>
          </p:cNvSpPr>
          <p:nvPr/>
        </p:nvSpPr>
        <p:spPr bwMode="auto">
          <a:xfrm>
            <a:off x="1304925" y="5372100"/>
            <a:ext cx="1979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496888">
              <a:defRPr kumimoji="1">
                <a:solidFill>
                  <a:schemeClr val="tx1"/>
                </a:solidFill>
                <a:latin typeface="Arial" panose="020B0604020202020204" pitchFamily="34" charset="0"/>
                <a:ea typeface="ＭＳ Ｐゴシック" panose="020B0600070205080204" pitchFamily="50" charset="-128"/>
              </a:defRPr>
            </a:lvl1pPr>
            <a:lvl2pPr marL="742950" indent="-285750" defTabSz="496888">
              <a:defRPr kumimoji="1">
                <a:solidFill>
                  <a:schemeClr val="tx1"/>
                </a:solidFill>
                <a:latin typeface="Arial" panose="020B0604020202020204" pitchFamily="34" charset="0"/>
                <a:ea typeface="ＭＳ Ｐゴシック" panose="020B0600070205080204" pitchFamily="50" charset="-128"/>
              </a:defRPr>
            </a:lvl2pPr>
            <a:lvl3pPr marL="1143000" indent="-228600" defTabSz="496888">
              <a:defRPr kumimoji="1">
                <a:solidFill>
                  <a:schemeClr val="tx1"/>
                </a:solidFill>
                <a:latin typeface="Arial" panose="020B0604020202020204" pitchFamily="34" charset="0"/>
                <a:ea typeface="ＭＳ Ｐゴシック" panose="020B0600070205080204" pitchFamily="50" charset="-128"/>
              </a:defRPr>
            </a:lvl3pPr>
            <a:lvl4pPr marL="1600200" indent="-228600" defTabSz="496888">
              <a:defRPr kumimoji="1">
                <a:solidFill>
                  <a:schemeClr val="tx1"/>
                </a:solidFill>
                <a:latin typeface="Arial" panose="020B0604020202020204" pitchFamily="34" charset="0"/>
                <a:ea typeface="ＭＳ Ｐゴシック" panose="020B0600070205080204" pitchFamily="50" charset="-128"/>
              </a:defRPr>
            </a:lvl4pPr>
            <a:lvl5pPr marL="2057400" indent="-228600" defTabSz="496888">
              <a:defRPr kumimoji="1">
                <a:solidFill>
                  <a:schemeClr val="tx1"/>
                </a:solidFill>
                <a:latin typeface="Arial" panose="020B0604020202020204" pitchFamily="34" charset="0"/>
                <a:ea typeface="ＭＳ Ｐゴシック" panose="020B0600070205080204" pitchFamily="50" charset="-128"/>
              </a:defRPr>
            </a:lvl5pPr>
            <a:lvl6pPr marL="25146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0">
                <a:solidFill>
                  <a:srgbClr val="FFFFFF"/>
                </a:solidFill>
                <a:latin typeface="HGP明朝E" panose="02020900000000000000" pitchFamily="18" charset="-128"/>
                <a:ea typeface="HGP明朝E" panose="02020900000000000000" pitchFamily="18" charset="-128"/>
              </a:rPr>
              <a:t>全業種対象</a:t>
            </a:r>
          </a:p>
        </p:txBody>
      </p:sp>
      <p:sp>
        <p:nvSpPr>
          <p:cNvPr id="20" name="角丸四角形 19">
            <a:extLst>
              <a:ext uri="{FF2B5EF4-FFF2-40B4-BE49-F238E27FC236}">
                <a16:creationId xmlns:a16="http://schemas.microsoft.com/office/drawing/2014/main" id="{5E1A4013-EECD-4A5E-88EC-B4990EBA1407}"/>
              </a:ext>
            </a:extLst>
          </p:cNvPr>
          <p:cNvSpPr/>
          <p:nvPr/>
        </p:nvSpPr>
        <p:spPr>
          <a:xfrm>
            <a:off x="444500" y="5800725"/>
            <a:ext cx="755650" cy="288925"/>
          </a:xfrm>
          <a:prstGeom prst="round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anchor="ctr"/>
          <a:lstStyle/>
          <a:p>
            <a:pPr algn="ctr" defTabSz="497754" eaLnBrk="1" fontAlgn="auto" hangingPunct="1">
              <a:spcBef>
                <a:spcPts val="0"/>
              </a:spcBef>
              <a:spcAft>
                <a:spcPts val="0"/>
              </a:spcAft>
              <a:defRPr/>
            </a:pPr>
            <a:r>
              <a:rPr lang="ja-JP" altLang="en-US" sz="1100" dirty="0">
                <a:solidFill>
                  <a:srgbClr val="FFFFFF"/>
                </a:solidFill>
                <a:latin typeface="HGP明朝E" panose="02020900000000000000" pitchFamily="18" charset="-128"/>
                <a:ea typeface="HGP明朝E" panose="02020900000000000000" pitchFamily="18" charset="-128"/>
                <a:cs typeface="Meiryo UI" panose="020B0604030504040204" pitchFamily="50" charset="-128"/>
              </a:rPr>
              <a:t>主な要件</a:t>
            </a:r>
          </a:p>
        </p:txBody>
      </p:sp>
      <p:sp>
        <p:nvSpPr>
          <p:cNvPr id="2063" name="テキスト ボックス 12">
            <a:extLst>
              <a:ext uri="{FF2B5EF4-FFF2-40B4-BE49-F238E27FC236}">
                <a16:creationId xmlns:a16="http://schemas.microsoft.com/office/drawing/2014/main" id="{A970C4C4-8385-4238-B0DE-53883961832A}"/>
              </a:ext>
            </a:extLst>
          </p:cNvPr>
          <p:cNvSpPr txBox="1">
            <a:spLocks noChangeArrowheads="1"/>
          </p:cNvSpPr>
          <p:nvPr/>
        </p:nvSpPr>
        <p:spPr bwMode="auto">
          <a:xfrm>
            <a:off x="1236663" y="5754688"/>
            <a:ext cx="21209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496888">
              <a:defRPr kumimoji="1">
                <a:solidFill>
                  <a:schemeClr val="tx1"/>
                </a:solidFill>
                <a:latin typeface="Arial" panose="020B0604020202020204" pitchFamily="34" charset="0"/>
                <a:ea typeface="ＭＳ Ｐゴシック" panose="020B0600070205080204" pitchFamily="50" charset="-128"/>
              </a:defRPr>
            </a:lvl1pPr>
            <a:lvl2pPr marL="742950" indent="-285750" defTabSz="496888">
              <a:defRPr kumimoji="1">
                <a:solidFill>
                  <a:schemeClr val="tx1"/>
                </a:solidFill>
                <a:latin typeface="Arial" panose="020B0604020202020204" pitchFamily="34" charset="0"/>
                <a:ea typeface="ＭＳ Ｐゴシック" panose="020B0600070205080204" pitchFamily="50" charset="-128"/>
              </a:defRPr>
            </a:lvl2pPr>
            <a:lvl3pPr marL="1143000" indent="-228600" defTabSz="496888">
              <a:defRPr kumimoji="1">
                <a:solidFill>
                  <a:schemeClr val="tx1"/>
                </a:solidFill>
                <a:latin typeface="Arial" panose="020B0604020202020204" pitchFamily="34" charset="0"/>
                <a:ea typeface="ＭＳ Ｐゴシック" panose="020B0600070205080204" pitchFamily="50" charset="-128"/>
              </a:defRPr>
            </a:lvl3pPr>
            <a:lvl4pPr marL="1600200" indent="-228600" defTabSz="496888">
              <a:defRPr kumimoji="1">
                <a:solidFill>
                  <a:schemeClr val="tx1"/>
                </a:solidFill>
                <a:latin typeface="Arial" panose="020B0604020202020204" pitchFamily="34" charset="0"/>
                <a:ea typeface="ＭＳ Ｐゴシック" panose="020B0600070205080204" pitchFamily="50" charset="-128"/>
              </a:defRPr>
            </a:lvl4pPr>
            <a:lvl5pPr marL="2057400" indent="-228600" defTabSz="496888">
              <a:defRPr kumimoji="1">
                <a:solidFill>
                  <a:schemeClr val="tx1"/>
                </a:solidFill>
                <a:latin typeface="Arial" panose="020B0604020202020204" pitchFamily="34" charset="0"/>
                <a:ea typeface="ＭＳ Ｐゴシック" panose="020B0600070205080204" pitchFamily="50" charset="-128"/>
              </a:defRPr>
            </a:lvl5pPr>
            <a:lvl6pPr marL="25146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000">
                <a:solidFill>
                  <a:srgbClr val="FFFFFF"/>
                </a:solidFill>
                <a:latin typeface="HGP明朝E" panose="02020900000000000000" pitchFamily="18" charset="-128"/>
                <a:ea typeface="Meiryo UI" panose="020B0604030504040204" pitchFamily="50" charset="-128"/>
              </a:rPr>
              <a:t>(1) </a:t>
            </a:r>
            <a:r>
              <a:rPr lang="ja-JP" altLang="en-US" sz="1000">
                <a:solidFill>
                  <a:srgbClr val="FFFFFF"/>
                </a:solidFill>
                <a:latin typeface="HGP明朝E" panose="02020900000000000000" pitchFamily="18" charset="-128"/>
                <a:ea typeface="HGP明朝E" panose="02020900000000000000" pitchFamily="18" charset="-128"/>
              </a:rPr>
              <a:t>社員</a:t>
            </a:r>
            <a:r>
              <a:rPr lang="en-US" altLang="ja-JP" sz="1000">
                <a:solidFill>
                  <a:srgbClr val="FFFFFF"/>
                </a:solidFill>
                <a:latin typeface="HGP明朝E" panose="02020900000000000000" pitchFamily="18" charset="-128"/>
                <a:ea typeface="Meiryo UI" panose="020B0604030504040204" pitchFamily="50" charset="-128"/>
              </a:rPr>
              <a:t>1</a:t>
            </a:r>
            <a:r>
              <a:rPr lang="ja-JP" altLang="en-US" sz="1000">
                <a:solidFill>
                  <a:srgbClr val="FFFFFF"/>
                </a:solidFill>
                <a:latin typeface="HGP明朝E" panose="02020900000000000000" pitchFamily="18" charset="-128"/>
                <a:ea typeface="HGP明朝E" panose="02020900000000000000" pitchFamily="18" charset="-128"/>
              </a:rPr>
              <a:t>名以上雇用している</a:t>
            </a:r>
            <a:endParaRPr lang="en-US" altLang="ja-JP" sz="1000">
              <a:solidFill>
                <a:srgbClr val="FFFFFF"/>
              </a:solidFill>
              <a:latin typeface="HGP明朝E" panose="02020900000000000000" pitchFamily="18" charset="-128"/>
              <a:ea typeface="Meiryo UI" panose="020B0604030504040204" pitchFamily="50" charset="-128"/>
            </a:endParaRPr>
          </a:p>
          <a:p>
            <a:pPr eaLnBrk="1" hangingPunct="1"/>
            <a:r>
              <a:rPr lang="en-US" altLang="ja-JP" sz="1000">
                <a:solidFill>
                  <a:srgbClr val="FFFFFF"/>
                </a:solidFill>
                <a:latin typeface="HGP明朝E" panose="02020900000000000000" pitchFamily="18" charset="-128"/>
                <a:ea typeface="Meiryo UI" panose="020B0604030504040204" pitchFamily="50" charset="-128"/>
              </a:rPr>
              <a:t>(2) </a:t>
            </a:r>
            <a:r>
              <a:rPr lang="ja-JP" altLang="en-US" sz="1000">
                <a:solidFill>
                  <a:srgbClr val="FFFFFF"/>
                </a:solidFill>
                <a:latin typeface="HGP明朝E" panose="02020900000000000000" pitchFamily="18" charset="-128"/>
                <a:ea typeface="HGP明朝E" panose="02020900000000000000" pitchFamily="18" charset="-128"/>
              </a:rPr>
              <a:t>雇用保険など加入している</a:t>
            </a:r>
            <a:endParaRPr lang="en-US" altLang="ja-JP" sz="1000">
              <a:solidFill>
                <a:srgbClr val="FFFFFF"/>
              </a:solidFill>
              <a:latin typeface="HGP明朝E" panose="02020900000000000000" pitchFamily="18" charset="-128"/>
              <a:ea typeface="Meiryo UI" panose="020B0604030504040204" pitchFamily="50" charset="-128"/>
            </a:endParaRPr>
          </a:p>
          <a:p>
            <a:pPr eaLnBrk="1" hangingPunct="1"/>
            <a:r>
              <a:rPr lang="en-US" altLang="ja-JP" sz="1000">
                <a:solidFill>
                  <a:srgbClr val="FFFFFF"/>
                </a:solidFill>
                <a:latin typeface="HGP明朝E" panose="02020900000000000000" pitchFamily="18" charset="-128"/>
                <a:ea typeface="Meiryo UI" panose="020B0604030504040204" pitchFamily="50" charset="-128"/>
              </a:rPr>
              <a:t>(3) </a:t>
            </a:r>
            <a:r>
              <a:rPr lang="ja-JP" altLang="en-US" sz="1000">
                <a:solidFill>
                  <a:srgbClr val="FFFFFF"/>
                </a:solidFill>
                <a:latin typeface="HGP明朝E" panose="02020900000000000000" pitchFamily="18" charset="-128"/>
                <a:ea typeface="HGP明朝E" panose="02020900000000000000" pitchFamily="18" charset="-128"/>
              </a:rPr>
              <a:t>半年以内に会社都合解雇なし</a:t>
            </a:r>
          </a:p>
        </p:txBody>
      </p:sp>
      <p:grpSp>
        <p:nvGrpSpPr>
          <p:cNvPr id="2065" name="グループ化 6">
            <a:extLst>
              <a:ext uri="{FF2B5EF4-FFF2-40B4-BE49-F238E27FC236}">
                <a16:creationId xmlns:a16="http://schemas.microsoft.com/office/drawing/2014/main" id="{95E24CB8-533E-4344-B31E-FFFF5B3C9D42}"/>
              </a:ext>
            </a:extLst>
          </p:cNvPr>
          <p:cNvGrpSpPr>
            <a:grpSpLocks/>
          </p:cNvGrpSpPr>
          <p:nvPr/>
        </p:nvGrpSpPr>
        <p:grpSpPr bwMode="auto">
          <a:xfrm>
            <a:off x="188640" y="6824414"/>
            <a:ext cx="3340100" cy="576510"/>
            <a:chOff x="290323" y="6824852"/>
            <a:chExt cx="3340555" cy="575569"/>
          </a:xfrm>
        </p:grpSpPr>
        <p:sp>
          <p:nvSpPr>
            <p:cNvPr id="2088" name="テキスト ボックス 30">
              <a:extLst>
                <a:ext uri="{FF2B5EF4-FFF2-40B4-BE49-F238E27FC236}">
                  <a16:creationId xmlns:a16="http://schemas.microsoft.com/office/drawing/2014/main" id="{961A8A90-8B84-4976-B6B8-73A6BB329DBB}"/>
                </a:ext>
              </a:extLst>
            </p:cNvPr>
            <p:cNvSpPr txBox="1">
              <a:spLocks noChangeArrowheads="1"/>
            </p:cNvSpPr>
            <p:nvPr/>
          </p:nvSpPr>
          <p:spPr bwMode="auto">
            <a:xfrm>
              <a:off x="1124744" y="6824852"/>
              <a:ext cx="2506134"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b="1" dirty="0">
                  <a:latin typeface="Meiryo UI" panose="020B0604030504040204" pitchFamily="50" charset="-128"/>
                  <a:ea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日（月）</a:t>
              </a:r>
              <a:endParaRPr lang="en-US" altLang="ja-JP" sz="1600" dirty="0">
                <a:latin typeface="Meiryo UI" panose="020B0604030504040204" pitchFamily="50" charset="-128"/>
                <a:ea typeface="Meiryo UI" panose="020B0604030504040204" pitchFamily="50" charset="-128"/>
              </a:endParaRPr>
            </a:p>
            <a:p>
              <a:pPr eaLnBrk="1" hangingPunct="1"/>
              <a:r>
                <a:rPr lang="en-US" altLang="ja-JP" dirty="0">
                  <a:latin typeface="Meiryo UI" panose="020B0604030504040204" pitchFamily="50" charset="-128"/>
                  <a:ea typeface="Meiryo UI" panose="020B0604030504040204" pitchFamily="50" charset="-128"/>
                </a:rPr>
                <a:t>15:00</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16:00</a:t>
              </a:r>
              <a:endParaRPr lang="ja-JP" altLang="en-US" dirty="0">
                <a:latin typeface="Meiryo UI" panose="020B0604030504040204" pitchFamily="50" charset="-128"/>
                <a:ea typeface="Meiryo UI" panose="020B0604030504040204" pitchFamily="50" charset="-128"/>
              </a:endParaRPr>
            </a:p>
          </p:txBody>
        </p:sp>
        <p:sp>
          <p:nvSpPr>
            <p:cNvPr id="2089" name="テキスト ボックス 35">
              <a:extLst>
                <a:ext uri="{FF2B5EF4-FFF2-40B4-BE49-F238E27FC236}">
                  <a16:creationId xmlns:a16="http://schemas.microsoft.com/office/drawing/2014/main" id="{02B81748-1A7E-4B65-B455-E22E538CD9B8}"/>
                </a:ext>
              </a:extLst>
            </p:cNvPr>
            <p:cNvSpPr txBox="1">
              <a:spLocks noChangeArrowheads="1"/>
            </p:cNvSpPr>
            <p:nvPr/>
          </p:nvSpPr>
          <p:spPr bwMode="auto">
            <a:xfrm>
              <a:off x="290323" y="6896421"/>
              <a:ext cx="690404" cy="504000"/>
            </a:xfrm>
            <a:prstGeom prst="rect">
              <a:avLst/>
            </a:prstGeom>
            <a:solidFill>
              <a:schemeClr val="bg1"/>
            </a:solidFill>
            <a:ln w="19050">
              <a:solidFill>
                <a:srgbClr val="2F83EA"/>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100" b="1">
                  <a:solidFill>
                    <a:srgbClr val="1771DF"/>
                  </a:solidFill>
                  <a:latin typeface="Meiryo UI" panose="020B0604030504040204" pitchFamily="50" charset="-128"/>
                  <a:ea typeface="Meiryo UI" panose="020B0604030504040204" pitchFamily="50" charset="-128"/>
                </a:rPr>
                <a:t>日　時</a:t>
              </a:r>
            </a:p>
          </p:txBody>
        </p:sp>
      </p:grpSp>
      <p:grpSp>
        <p:nvGrpSpPr>
          <p:cNvPr id="2066" name="グループ化 8">
            <a:extLst>
              <a:ext uri="{FF2B5EF4-FFF2-40B4-BE49-F238E27FC236}">
                <a16:creationId xmlns:a16="http://schemas.microsoft.com/office/drawing/2014/main" id="{8819A6EB-F7FE-468E-B601-3640F1C686A6}"/>
              </a:ext>
            </a:extLst>
          </p:cNvPr>
          <p:cNvGrpSpPr>
            <a:grpSpLocks/>
          </p:cNvGrpSpPr>
          <p:nvPr/>
        </p:nvGrpSpPr>
        <p:grpSpPr bwMode="auto">
          <a:xfrm>
            <a:off x="188640" y="7497802"/>
            <a:ext cx="3209925" cy="431800"/>
            <a:chOff x="290323" y="7438303"/>
            <a:chExt cx="3210685" cy="432048"/>
          </a:xfrm>
        </p:grpSpPr>
        <p:sp>
          <p:nvSpPr>
            <p:cNvPr id="2086" name="テキスト ボックス 29">
              <a:extLst>
                <a:ext uri="{FF2B5EF4-FFF2-40B4-BE49-F238E27FC236}">
                  <a16:creationId xmlns:a16="http://schemas.microsoft.com/office/drawing/2014/main" id="{7DD76B38-B942-4770-AF00-3B191FE6E88D}"/>
                </a:ext>
              </a:extLst>
            </p:cNvPr>
            <p:cNvSpPr txBox="1">
              <a:spLocks noChangeArrowheads="1"/>
            </p:cNvSpPr>
            <p:nvPr/>
          </p:nvSpPr>
          <p:spPr bwMode="auto">
            <a:xfrm>
              <a:off x="1123958" y="7438303"/>
              <a:ext cx="237705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400" b="1" dirty="0">
                  <a:latin typeface="Meiryo UI" panose="020B0604030504040204" pitchFamily="50" charset="-128"/>
                  <a:ea typeface="Meiryo UI" panose="020B0604030504040204" pitchFamily="50" charset="-128"/>
                </a:rPr>
                <a:t>ZOOM</a:t>
              </a:r>
              <a:r>
                <a:rPr lang="ja-JP" altLang="en-US" sz="1400" b="1" dirty="0">
                  <a:latin typeface="Meiryo UI" panose="020B0604030504040204" pitchFamily="50" charset="-128"/>
                  <a:ea typeface="Meiryo UI" panose="020B0604030504040204" pitchFamily="50" charset="-128"/>
                </a:rPr>
                <a:t>による完全オンライン開催</a:t>
              </a:r>
              <a:endParaRPr lang="en-US" altLang="ja-JP" sz="1050" dirty="0">
                <a:latin typeface="Meiryo UI" panose="020B0604030504040204" pitchFamily="50" charset="-128"/>
                <a:ea typeface="Meiryo UI" panose="020B0604030504040204" pitchFamily="50" charset="-128"/>
              </a:endParaRPr>
            </a:p>
          </p:txBody>
        </p:sp>
        <p:sp>
          <p:nvSpPr>
            <p:cNvPr id="2087" name="テキスト ボックス 36">
              <a:extLst>
                <a:ext uri="{FF2B5EF4-FFF2-40B4-BE49-F238E27FC236}">
                  <a16:creationId xmlns:a16="http://schemas.microsoft.com/office/drawing/2014/main" id="{1350BDA8-6418-44A8-A786-9C84C075FD2E}"/>
                </a:ext>
              </a:extLst>
            </p:cNvPr>
            <p:cNvSpPr txBox="1">
              <a:spLocks noChangeArrowheads="1"/>
            </p:cNvSpPr>
            <p:nvPr/>
          </p:nvSpPr>
          <p:spPr bwMode="auto">
            <a:xfrm>
              <a:off x="290323" y="7438303"/>
              <a:ext cx="690404" cy="432000"/>
            </a:xfrm>
            <a:prstGeom prst="rect">
              <a:avLst/>
            </a:prstGeom>
            <a:solidFill>
              <a:schemeClr val="bg1"/>
            </a:solidFill>
            <a:ln w="19050">
              <a:solidFill>
                <a:srgbClr val="2F83EA"/>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100" b="1">
                  <a:solidFill>
                    <a:srgbClr val="1771DF"/>
                  </a:solidFill>
                  <a:latin typeface="Meiryo UI" panose="020B0604030504040204" pitchFamily="50" charset="-128"/>
                  <a:ea typeface="Meiryo UI" panose="020B0604030504040204" pitchFamily="50" charset="-128"/>
                </a:rPr>
                <a:t>会　場</a:t>
              </a:r>
            </a:p>
          </p:txBody>
        </p:sp>
      </p:grpSp>
      <p:grpSp>
        <p:nvGrpSpPr>
          <p:cNvPr id="2067" name="グループ化 21">
            <a:extLst>
              <a:ext uri="{FF2B5EF4-FFF2-40B4-BE49-F238E27FC236}">
                <a16:creationId xmlns:a16="http://schemas.microsoft.com/office/drawing/2014/main" id="{CA17AEBD-2589-48DD-B1A6-92A6753E287F}"/>
              </a:ext>
            </a:extLst>
          </p:cNvPr>
          <p:cNvGrpSpPr>
            <a:grpSpLocks/>
          </p:cNvGrpSpPr>
          <p:nvPr/>
        </p:nvGrpSpPr>
        <p:grpSpPr bwMode="auto">
          <a:xfrm>
            <a:off x="4091357" y="7493438"/>
            <a:ext cx="2957513" cy="287338"/>
            <a:chOff x="290323" y="7980185"/>
            <a:chExt cx="2957983" cy="252000"/>
          </a:xfrm>
        </p:grpSpPr>
        <p:sp>
          <p:nvSpPr>
            <p:cNvPr id="2084" name="テキスト ボックス 31">
              <a:extLst>
                <a:ext uri="{FF2B5EF4-FFF2-40B4-BE49-F238E27FC236}">
                  <a16:creationId xmlns:a16="http://schemas.microsoft.com/office/drawing/2014/main" id="{B87442A0-FC84-4885-8FB5-5677D4431512}"/>
                </a:ext>
              </a:extLst>
            </p:cNvPr>
            <p:cNvSpPr txBox="1">
              <a:spLocks noChangeArrowheads="1"/>
            </p:cNvSpPr>
            <p:nvPr/>
          </p:nvSpPr>
          <p:spPr bwMode="auto">
            <a:xfrm>
              <a:off x="1124744" y="7980185"/>
              <a:ext cx="2123562"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400" b="1" dirty="0">
                  <a:solidFill>
                    <a:srgbClr val="FF0000"/>
                  </a:solidFill>
                  <a:latin typeface="Meiryo UI" panose="020B0604030504040204" pitchFamily="50" charset="-128"/>
                  <a:ea typeface="Meiryo UI" panose="020B0604030504040204" pitchFamily="50" charset="-128"/>
                </a:rPr>
                <a:t>無　料</a:t>
              </a:r>
            </a:p>
          </p:txBody>
        </p:sp>
        <p:sp>
          <p:nvSpPr>
            <p:cNvPr id="2085" name="テキスト ボックス 37">
              <a:extLst>
                <a:ext uri="{FF2B5EF4-FFF2-40B4-BE49-F238E27FC236}">
                  <a16:creationId xmlns:a16="http://schemas.microsoft.com/office/drawing/2014/main" id="{99247BE9-1AE4-4B38-A56E-58863834E63C}"/>
                </a:ext>
              </a:extLst>
            </p:cNvPr>
            <p:cNvSpPr txBox="1">
              <a:spLocks noChangeArrowheads="1"/>
            </p:cNvSpPr>
            <p:nvPr/>
          </p:nvSpPr>
          <p:spPr bwMode="auto">
            <a:xfrm>
              <a:off x="290323" y="7980185"/>
              <a:ext cx="690404" cy="252000"/>
            </a:xfrm>
            <a:prstGeom prst="rect">
              <a:avLst/>
            </a:prstGeom>
            <a:solidFill>
              <a:schemeClr val="bg1"/>
            </a:solidFill>
            <a:ln w="19050">
              <a:solidFill>
                <a:srgbClr val="2F83EA"/>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100" b="1" dirty="0">
                  <a:solidFill>
                    <a:srgbClr val="1771DF"/>
                  </a:solidFill>
                  <a:latin typeface="Meiryo UI" panose="020B0604030504040204" pitchFamily="50" charset="-128"/>
                  <a:ea typeface="Meiryo UI" panose="020B0604030504040204" pitchFamily="50" charset="-128"/>
                </a:rPr>
                <a:t>参加費</a:t>
              </a:r>
            </a:p>
          </p:txBody>
        </p:sp>
      </p:grpSp>
      <p:sp>
        <p:nvSpPr>
          <p:cNvPr id="2069" name="テキスト ボックス 1">
            <a:extLst>
              <a:ext uri="{FF2B5EF4-FFF2-40B4-BE49-F238E27FC236}">
                <a16:creationId xmlns:a16="http://schemas.microsoft.com/office/drawing/2014/main" id="{82AD7888-D45E-45F8-A17D-441328A3AEEC}"/>
              </a:ext>
            </a:extLst>
          </p:cNvPr>
          <p:cNvSpPr txBox="1">
            <a:spLocks noChangeArrowheads="1"/>
          </p:cNvSpPr>
          <p:nvPr/>
        </p:nvSpPr>
        <p:spPr bwMode="auto">
          <a:xfrm>
            <a:off x="128588" y="9450734"/>
            <a:ext cx="6629400" cy="254000"/>
          </a:xfrm>
          <a:prstGeom prst="rect">
            <a:avLst/>
          </a:prstGeom>
          <a:solidFill>
            <a:srgbClr val="2F83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300" dirty="0">
                <a:solidFill>
                  <a:schemeClr val="bg1"/>
                </a:solidFill>
                <a:latin typeface="メイリオ" panose="020B0604030504040204" pitchFamily="50" charset="-128"/>
                <a:ea typeface="メイリオ" panose="020B0604030504040204" pitchFamily="50" charset="-128"/>
              </a:rPr>
              <a:t>セミナーの申込方法は裏面をご覧ください</a:t>
            </a:r>
          </a:p>
        </p:txBody>
      </p:sp>
      <p:grpSp>
        <p:nvGrpSpPr>
          <p:cNvPr id="2071" name="グループ化 8">
            <a:extLst>
              <a:ext uri="{FF2B5EF4-FFF2-40B4-BE49-F238E27FC236}">
                <a16:creationId xmlns:a16="http://schemas.microsoft.com/office/drawing/2014/main" id="{3FF02CEA-B407-4129-BAEA-9B1C5CF4C94C}"/>
              </a:ext>
            </a:extLst>
          </p:cNvPr>
          <p:cNvGrpSpPr>
            <a:grpSpLocks/>
          </p:cNvGrpSpPr>
          <p:nvPr/>
        </p:nvGrpSpPr>
        <p:grpSpPr bwMode="auto">
          <a:xfrm>
            <a:off x="981075" y="1639888"/>
            <a:ext cx="5111750" cy="633412"/>
            <a:chOff x="432011" y="677987"/>
            <a:chExt cx="5400000" cy="360000"/>
          </a:xfrm>
        </p:grpSpPr>
        <p:sp>
          <p:nvSpPr>
            <p:cNvPr id="41" name="WordArt 166">
              <a:extLst>
                <a:ext uri="{FF2B5EF4-FFF2-40B4-BE49-F238E27FC236}">
                  <a16:creationId xmlns:a16="http://schemas.microsoft.com/office/drawing/2014/main" id="{D20659F0-6A4E-45B2-AA33-BE593F1A41B5}"/>
                </a:ext>
              </a:extLst>
            </p:cNvPr>
            <p:cNvSpPr>
              <a:spLocks noChangeArrowheads="1" noChangeShapeType="1" noTextEdit="1"/>
            </p:cNvSpPr>
            <p:nvPr/>
          </p:nvSpPr>
          <p:spPr bwMode="auto">
            <a:xfrm>
              <a:off x="432011" y="677987"/>
              <a:ext cx="5400000" cy="360000"/>
            </a:xfrm>
            <a:prstGeom prst="rect">
              <a:avLst/>
            </a:prstGeom>
            <a:extLst>
              <a:ext uri="{909E8E84-426E-40DD-AFC4-6F175D3DCCD1}">
                <a14:hiddenFill xmlns:a14="http://schemas.microsoft.com/office/drawing/2010/main">
                  <a:solidFill>
                    <a:srgbClr val="FFFFFF"/>
                  </a:solidFill>
                </a14:hiddenFill>
              </a:ext>
            </a:extLst>
          </p:spPr>
          <p:txBody>
            <a:bodyPr wrap="none" fromWordArt="1">
              <a:prstTxWarp prst="textPlain">
                <a:avLst>
                  <a:gd name="adj" fmla="val 50000"/>
                </a:avLst>
              </a:prstTxWarp>
            </a:bodyPr>
            <a:lstStyle/>
            <a:p>
              <a:pPr algn="ctr" eaLnBrk="1" hangingPunct="1">
                <a:defRPr/>
              </a:pPr>
              <a:r>
                <a:rPr lang="ja-JP" altLang="en-US" sz="3600" b="1" kern="10" dirty="0">
                  <a:ln w="76200">
                    <a:solidFill>
                      <a:schemeClr val="bg1"/>
                    </a:solidFill>
                    <a:round/>
                    <a:headEnd/>
                    <a:tailEnd/>
                  </a:ln>
                  <a:noFill/>
                  <a:latin typeface="HGP明朝E" panose="02020900000000000000" pitchFamily="18" charset="-128"/>
                  <a:ea typeface="HGP明朝E" panose="02020900000000000000" pitchFamily="18" charset="-128"/>
                  <a:cs typeface="Meiryo UI"/>
                </a:rPr>
                <a:t>助成金活用</a:t>
              </a:r>
              <a:r>
                <a:rPr lang="ja-JP" altLang="en-US" sz="2800" b="1" kern="10" dirty="0">
                  <a:ln w="76200">
                    <a:solidFill>
                      <a:schemeClr val="bg1"/>
                    </a:solidFill>
                    <a:round/>
                    <a:headEnd/>
                    <a:tailEnd/>
                  </a:ln>
                  <a:noFill/>
                  <a:latin typeface="HGP明朝E" panose="02020900000000000000" pitchFamily="18" charset="-128"/>
                  <a:ea typeface="HGP明朝E" panose="02020900000000000000" pitchFamily="18" charset="-128"/>
                  <a:cs typeface="Meiryo UI"/>
                </a:rPr>
                <a:t>セミナー</a:t>
              </a:r>
            </a:p>
          </p:txBody>
        </p:sp>
        <p:sp>
          <p:nvSpPr>
            <p:cNvPr id="42" name="WordArt 167">
              <a:extLst>
                <a:ext uri="{FF2B5EF4-FFF2-40B4-BE49-F238E27FC236}">
                  <a16:creationId xmlns:a16="http://schemas.microsoft.com/office/drawing/2014/main" id="{970F0C2E-ACF7-46AC-844C-2264E18EB3EB}"/>
                </a:ext>
              </a:extLst>
            </p:cNvPr>
            <p:cNvSpPr>
              <a:spLocks noChangeArrowheads="1" noChangeShapeType="1" noTextEdit="1"/>
            </p:cNvSpPr>
            <p:nvPr/>
          </p:nvSpPr>
          <p:spPr bwMode="auto">
            <a:xfrm>
              <a:off x="432011" y="677987"/>
              <a:ext cx="5400000" cy="360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1" hangingPunct="1">
                <a:defRPr/>
              </a:pPr>
              <a:r>
                <a:rPr lang="ja-JP" altLang="en-US" sz="3600" b="1" kern="10" dirty="0">
                  <a:solidFill>
                    <a:srgbClr val="0000CC"/>
                  </a:solidFill>
                  <a:latin typeface="HGP明朝E" panose="02020900000000000000" pitchFamily="18" charset="-128"/>
                  <a:ea typeface="HGP明朝E" panose="02020900000000000000" pitchFamily="18" charset="-128"/>
                  <a:cs typeface="Meiryo UI"/>
                </a:rPr>
                <a:t>助成金活用</a:t>
              </a:r>
              <a:r>
                <a:rPr lang="ja-JP" altLang="en-US" sz="2800" b="1" kern="10" dirty="0">
                  <a:solidFill>
                    <a:srgbClr val="0000CC"/>
                  </a:solidFill>
                  <a:latin typeface="HGP明朝E" panose="02020900000000000000" pitchFamily="18" charset="-128"/>
                  <a:ea typeface="HGP明朝E" panose="02020900000000000000" pitchFamily="18" charset="-128"/>
                  <a:cs typeface="Meiryo UI"/>
                </a:rPr>
                <a:t>セミナー</a:t>
              </a:r>
            </a:p>
          </p:txBody>
        </p:sp>
      </p:grpSp>
      <p:grpSp>
        <p:nvGrpSpPr>
          <p:cNvPr id="2072" name="グループ化 23">
            <a:extLst>
              <a:ext uri="{FF2B5EF4-FFF2-40B4-BE49-F238E27FC236}">
                <a16:creationId xmlns:a16="http://schemas.microsoft.com/office/drawing/2014/main" id="{973D2FDA-407A-45C4-BC04-E9C195B6979E}"/>
              </a:ext>
            </a:extLst>
          </p:cNvPr>
          <p:cNvGrpSpPr>
            <a:grpSpLocks/>
          </p:cNvGrpSpPr>
          <p:nvPr/>
        </p:nvGrpSpPr>
        <p:grpSpPr bwMode="auto">
          <a:xfrm>
            <a:off x="4086421" y="6891357"/>
            <a:ext cx="3497263" cy="398463"/>
            <a:chOff x="290323" y="8687497"/>
            <a:chExt cx="3498717" cy="397740"/>
          </a:xfrm>
        </p:grpSpPr>
        <p:sp>
          <p:nvSpPr>
            <p:cNvPr id="2078" name="テキスト ボックス 57">
              <a:extLst>
                <a:ext uri="{FF2B5EF4-FFF2-40B4-BE49-F238E27FC236}">
                  <a16:creationId xmlns:a16="http://schemas.microsoft.com/office/drawing/2014/main" id="{63E5C0CB-C95B-42CD-A8AB-0688D291BAC5}"/>
                </a:ext>
              </a:extLst>
            </p:cNvPr>
            <p:cNvSpPr txBox="1">
              <a:spLocks noChangeArrowheads="1"/>
            </p:cNvSpPr>
            <p:nvPr/>
          </p:nvSpPr>
          <p:spPr bwMode="auto">
            <a:xfrm>
              <a:off x="290323" y="8723086"/>
              <a:ext cx="690404" cy="288000"/>
            </a:xfrm>
            <a:prstGeom prst="rect">
              <a:avLst/>
            </a:prstGeom>
            <a:solidFill>
              <a:schemeClr val="bg1"/>
            </a:solidFill>
            <a:ln w="19050">
              <a:solidFill>
                <a:srgbClr val="2F83EA"/>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100" b="1">
                  <a:solidFill>
                    <a:srgbClr val="1771DF"/>
                  </a:solidFill>
                  <a:latin typeface="Meiryo UI" panose="020B0604030504040204" pitchFamily="50" charset="-128"/>
                  <a:ea typeface="Meiryo UI" panose="020B0604030504040204" pitchFamily="50" charset="-128"/>
                </a:rPr>
                <a:t>締　切</a:t>
              </a:r>
            </a:p>
          </p:txBody>
        </p:sp>
        <p:sp>
          <p:nvSpPr>
            <p:cNvPr id="59" name="正方形/長方形 58">
              <a:extLst>
                <a:ext uri="{FF2B5EF4-FFF2-40B4-BE49-F238E27FC236}">
                  <a16:creationId xmlns:a16="http://schemas.microsoft.com/office/drawing/2014/main" id="{41602FB6-CF69-48A5-A751-F0A41A09A24C}"/>
                </a:ext>
              </a:extLst>
            </p:cNvPr>
            <p:cNvSpPr/>
            <p:nvPr/>
          </p:nvSpPr>
          <p:spPr bwMode="auto">
            <a:xfrm>
              <a:off x="1124108" y="8687497"/>
              <a:ext cx="2664932" cy="3977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defRPr/>
              </a:pPr>
              <a:r>
                <a:rPr lang="ja-JP" altLang="en-US" sz="1400" b="1" dirty="0">
                  <a:latin typeface="Meiryo UI" pitchFamily="50" charset="-128"/>
                  <a:ea typeface="Meiryo UI" pitchFamily="50" charset="-128"/>
                  <a:cs typeface="Meiryo UI" pitchFamily="50" charset="-128"/>
                </a:rPr>
                <a:t>セミナー開始直前まで</a:t>
              </a:r>
              <a:endParaRPr lang="ja-JP" altLang="en-US" sz="800" dirty="0">
                <a:latin typeface="Meiryo UI" pitchFamily="50" charset="-128"/>
                <a:ea typeface="Meiryo UI" pitchFamily="50" charset="-128"/>
                <a:cs typeface="Meiryo UI" pitchFamily="50" charset="-128"/>
              </a:endParaRPr>
            </a:p>
          </p:txBody>
        </p:sp>
      </p:grpSp>
      <p:sp>
        <p:nvSpPr>
          <p:cNvPr id="61" name="正方形/長方形 60">
            <a:extLst>
              <a:ext uri="{FF2B5EF4-FFF2-40B4-BE49-F238E27FC236}">
                <a16:creationId xmlns:a16="http://schemas.microsoft.com/office/drawing/2014/main" id="{BA1CF30B-2D1B-4475-ABFA-2E701F048664}"/>
              </a:ext>
            </a:extLst>
          </p:cNvPr>
          <p:cNvSpPr/>
          <p:nvPr/>
        </p:nvSpPr>
        <p:spPr bwMode="auto">
          <a:xfrm>
            <a:off x="291555" y="8038890"/>
            <a:ext cx="755650" cy="254000"/>
          </a:xfrm>
          <a:prstGeom prst="rect">
            <a:avLst/>
          </a:prstGeom>
          <a:ln>
            <a:noFill/>
          </a:ln>
        </p:spPr>
        <p:txBody>
          <a:bodyPr lIns="0" rIns="0">
            <a:spAutoFit/>
          </a:bodyPr>
          <a:lstStyle/>
          <a:p>
            <a:pPr algn="just" eaLnBrk="1" fontAlgn="auto" hangingPunct="1">
              <a:spcBef>
                <a:spcPts val="0"/>
              </a:spcBef>
              <a:spcAft>
                <a:spcPts val="0"/>
              </a:spcAft>
              <a:defRPr/>
            </a:pPr>
            <a:r>
              <a:rPr kumimoji="0" lang="ja-JP" altLang="en-US" sz="1050" b="1" kern="0" dirty="0">
                <a:solidFill>
                  <a:srgbClr val="1771DF"/>
                </a:solidFill>
                <a:latin typeface="メイリオ"/>
                <a:ea typeface="メイリオ"/>
                <a:cs typeface="メイリオ"/>
              </a:rPr>
              <a:t>講演講師</a:t>
            </a:r>
          </a:p>
        </p:txBody>
      </p:sp>
      <p:cxnSp>
        <p:nvCxnSpPr>
          <p:cNvPr id="62" name="直線コネクタ 61">
            <a:extLst>
              <a:ext uri="{FF2B5EF4-FFF2-40B4-BE49-F238E27FC236}">
                <a16:creationId xmlns:a16="http://schemas.microsoft.com/office/drawing/2014/main" id="{55B6FB90-2221-4610-9E2B-578B434A2CB6}"/>
              </a:ext>
            </a:extLst>
          </p:cNvPr>
          <p:cNvCxnSpPr/>
          <p:nvPr/>
        </p:nvCxnSpPr>
        <p:spPr bwMode="auto">
          <a:xfrm>
            <a:off x="939255" y="8143665"/>
            <a:ext cx="2880000" cy="0"/>
          </a:xfrm>
          <a:prstGeom prst="line">
            <a:avLst/>
          </a:prstGeom>
          <a:ln w="19050">
            <a:solidFill>
              <a:srgbClr val="1771D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a:extLst>
              <a:ext uri="{FF2B5EF4-FFF2-40B4-BE49-F238E27FC236}">
                <a16:creationId xmlns:a16="http://schemas.microsoft.com/office/drawing/2014/main" id="{D8EFCE2C-F244-4063-8E83-A77FE1635FEE}"/>
              </a:ext>
            </a:extLst>
          </p:cNvPr>
          <p:cNvCxnSpPr/>
          <p:nvPr/>
        </p:nvCxnSpPr>
        <p:spPr bwMode="auto">
          <a:xfrm>
            <a:off x="291555" y="9376911"/>
            <a:ext cx="3528000" cy="0"/>
          </a:xfrm>
          <a:prstGeom prst="line">
            <a:avLst/>
          </a:prstGeom>
          <a:ln w="19050">
            <a:solidFill>
              <a:srgbClr val="1771DF"/>
            </a:solidFill>
          </a:ln>
          <a:effectLst/>
        </p:spPr>
        <p:style>
          <a:lnRef idx="2">
            <a:schemeClr val="accent1"/>
          </a:lnRef>
          <a:fillRef idx="0">
            <a:schemeClr val="accent1"/>
          </a:fillRef>
          <a:effectRef idx="1">
            <a:schemeClr val="accent1"/>
          </a:effectRef>
          <a:fontRef idx="minor">
            <a:schemeClr val="tx1"/>
          </a:fontRef>
        </p:style>
      </p:cxnSp>
      <p:sp>
        <p:nvSpPr>
          <p:cNvPr id="2076" name="テキスト ボックス 3">
            <a:extLst>
              <a:ext uri="{FF2B5EF4-FFF2-40B4-BE49-F238E27FC236}">
                <a16:creationId xmlns:a16="http://schemas.microsoft.com/office/drawing/2014/main" id="{939ACFBF-FFD8-4E58-9E44-D7B6EBF07A33}"/>
              </a:ext>
            </a:extLst>
          </p:cNvPr>
          <p:cNvSpPr txBox="1">
            <a:spLocks noChangeArrowheads="1"/>
          </p:cNvSpPr>
          <p:nvPr/>
        </p:nvSpPr>
        <p:spPr bwMode="auto">
          <a:xfrm>
            <a:off x="188640" y="8834885"/>
            <a:ext cx="39996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00" dirty="0">
              <a:solidFill>
                <a:srgbClr val="000000"/>
              </a:solidFill>
              <a:latin typeface="Meiryo UI" panose="020B0604030504040204" pitchFamily="50" charset="-128"/>
              <a:ea typeface="Meiryo UI" panose="020B0604030504040204" pitchFamily="50" charset="-128"/>
            </a:endParaRPr>
          </a:p>
          <a:p>
            <a:pPr eaLnBrk="1" hangingPunct="1"/>
            <a:r>
              <a:rPr lang="ja-JP" altLang="en-US" sz="900" dirty="0">
                <a:solidFill>
                  <a:srgbClr val="000000"/>
                </a:solidFill>
                <a:latin typeface="Meiryo UI" panose="020B0604030504040204" pitchFamily="50" charset="-128"/>
                <a:ea typeface="Meiryo UI" panose="020B0604030504040204" pitchFamily="50" charset="-128"/>
              </a:rPr>
              <a:t>株式会社ライトアップは年間</a:t>
            </a:r>
            <a:r>
              <a:rPr lang="en-US" altLang="ja-JP" sz="900" dirty="0">
                <a:solidFill>
                  <a:srgbClr val="000000"/>
                </a:solidFill>
                <a:latin typeface="Meiryo UI" panose="020B0604030504040204" pitchFamily="50" charset="-128"/>
                <a:ea typeface="Meiryo UI" panose="020B0604030504040204" pitchFamily="50" charset="-128"/>
              </a:rPr>
              <a:t>2</a:t>
            </a:r>
            <a:r>
              <a:rPr lang="ja-JP" altLang="en-US" sz="900" dirty="0">
                <a:solidFill>
                  <a:srgbClr val="000000"/>
                </a:solidFill>
                <a:latin typeface="Meiryo UI" panose="020B0604030504040204" pitchFamily="50" charset="-128"/>
                <a:ea typeface="Meiryo UI" panose="020B0604030504040204" pitchFamily="50" charset="-128"/>
              </a:rPr>
              <a:t>万人の経営者様へ経営勉強会を実施しています。</a:t>
            </a:r>
            <a:endParaRPr lang="en-US" altLang="ja-JP" sz="900" dirty="0">
              <a:solidFill>
                <a:srgbClr val="000000"/>
              </a:solidFill>
              <a:latin typeface="Meiryo UI" panose="020B0604030504040204" pitchFamily="50" charset="-128"/>
              <a:ea typeface="Meiryo UI" panose="020B0604030504040204" pitchFamily="50" charset="-128"/>
            </a:endParaRPr>
          </a:p>
          <a:p>
            <a:pPr eaLnBrk="1" hangingPunct="1"/>
            <a:r>
              <a:rPr lang="ja-JP" altLang="en-US" sz="900" dirty="0">
                <a:solidFill>
                  <a:srgbClr val="000000"/>
                </a:solidFill>
                <a:latin typeface="Meiryo UI" panose="020B0604030504040204" pitchFamily="50" charset="-128"/>
                <a:ea typeface="Meiryo UI" panose="020B0604030504040204" pitchFamily="50" charset="-128"/>
              </a:rPr>
              <a:t>公的支援制度を活用することで、資金面の課題を解決しながら会社が成長する</a:t>
            </a:r>
            <a:endParaRPr lang="en-US" altLang="ja-JP" sz="900" dirty="0">
              <a:solidFill>
                <a:srgbClr val="000000"/>
              </a:solidFill>
              <a:latin typeface="Meiryo UI" panose="020B0604030504040204" pitchFamily="50" charset="-128"/>
              <a:ea typeface="Meiryo UI" panose="020B0604030504040204" pitchFamily="50" charset="-128"/>
            </a:endParaRPr>
          </a:p>
          <a:p>
            <a:pPr eaLnBrk="1" hangingPunct="1"/>
            <a:r>
              <a:rPr lang="ja-JP" altLang="en-US" sz="900" dirty="0">
                <a:solidFill>
                  <a:srgbClr val="000000"/>
                </a:solidFill>
                <a:latin typeface="Meiryo UI" panose="020B0604030504040204" pitchFamily="50" charset="-128"/>
                <a:ea typeface="Meiryo UI" panose="020B0604030504040204" pitchFamily="50" charset="-128"/>
              </a:rPr>
              <a:t>仕組みを作るノウハウをお伝えしております</a:t>
            </a:r>
            <a:endParaRPr lang="ja-JP" altLang="en-US" sz="900" dirty="0"/>
          </a:p>
        </p:txBody>
      </p:sp>
      <p:sp>
        <p:nvSpPr>
          <p:cNvPr id="2077" name="正方形/長方形 4">
            <a:extLst>
              <a:ext uri="{FF2B5EF4-FFF2-40B4-BE49-F238E27FC236}">
                <a16:creationId xmlns:a16="http://schemas.microsoft.com/office/drawing/2014/main" id="{33EF87B0-64A0-4A4B-9F43-1A2364BB4F67}"/>
              </a:ext>
            </a:extLst>
          </p:cNvPr>
          <p:cNvSpPr>
            <a:spLocks noChangeArrowheads="1"/>
          </p:cNvSpPr>
          <p:nvPr/>
        </p:nvSpPr>
        <p:spPr bwMode="auto">
          <a:xfrm>
            <a:off x="188640" y="8218277"/>
            <a:ext cx="27082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dirty="0">
                <a:solidFill>
                  <a:srgbClr val="000000"/>
                </a:solidFill>
                <a:latin typeface="Meiryo UI" panose="020B0604030504040204" pitchFamily="50" charset="-128"/>
                <a:ea typeface="Meiryo UI" panose="020B0604030504040204" pitchFamily="50" charset="-128"/>
              </a:rPr>
              <a:t>株式会社ライトアップ</a:t>
            </a:r>
            <a:endParaRPr lang="en-US" altLang="ja-JP" sz="2000" b="1" dirty="0">
              <a:solidFill>
                <a:srgbClr val="000000"/>
              </a:solidFill>
              <a:latin typeface="Meiryo UI" panose="020B0604030504040204" pitchFamily="50" charset="-128"/>
              <a:ea typeface="Meiryo UI" panose="020B0604030504040204" pitchFamily="50" charset="-128"/>
            </a:endParaRPr>
          </a:p>
          <a:p>
            <a:pPr eaLnBrk="1" hangingPunct="1"/>
            <a:r>
              <a:rPr lang="ja-JP" altLang="en-US" sz="1200" b="1" dirty="0">
                <a:solidFill>
                  <a:srgbClr val="000000"/>
                </a:solidFill>
                <a:latin typeface="Meiryo UI" panose="020B0604030504040204" pitchFamily="50" charset="-128"/>
                <a:ea typeface="Meiryo UI" panose="020B0604030504040204" pitchFamily="50" charset="-128"/>
              </a:rPr>
              <a:t>経営コンサルティング局　マネージャー</a:t>
            </a:r>
            <a:endParaRPr lang="en-US" altLang="ja-JP" sz="1200" b="1" dirty="0">
              <a:solidFill>
                <a:srgbClr val="000000"/>
              </a:solidFill>
              <a:latin typeface="Meiryo UI" panose="020B0604030504040204" pitchFamily="50" charset="-128"/>
              <a:ea typeface="Meiryo UI" panose="020B0604030504040204" pitchFamily="50" charset="-128"/>
            </a:endParaRPr>
          </a:p>
          <a:p>
            <a:pPr eaLnBrk="1" hangingPunct="1"/>
            <a:r>
              <a:rPr lang="ja-JP" altLang="en-US" sz="1400" b="1" dirty="0">
                <a:solidFill>
                  <a:srgbClr val="000000"/>
                </a:solidFill>
                <a:latin typeface="Meiryo UI" panose="020B0604030504040204" pitchFamily="50" charset="-128"/>
                <a:ea typeface="Meiryo UI" panose="020B0604030504040204" pitchFamily="50" charset="-128"/>
              </a:rPr>
              <a:t>江戸 宏光</a:t>
            </a:r>
          </a:p>
        </p:txBody>
      </p:sp>
      <p:pic>
        <p:nvPicPr>
          <p:cNvPr id="44" name="図 39" descr="画面の領域">
            <a:extLst>
              <a:ext uri="{FF2B5EF4-FFF2-40B4-BE49-F238E27FC236}">
                <a16:creationId xmlns:a16="http://schemas.microsoft.com/office/drawing/2014/main" id="{0AB4255B-4620-45D8-9179-3032273162E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76610" y="20425"/>
            <a:ext cx="3370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a:extLst>
              <a:ext uri="{FF2B5EF4-FFF2-40B4-BE49-F238E27FC236}">
                <a16:creationId xmlns:a16="http://schemas.microsoft.com/office/drawing/2014/main" id="{20434B3C-878F-40E8-8AA5-5678E38CB4C8}"/>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293096" y="7943847"/>
            <a:ext cx="2335548" cy="1443206"/>
          </a:xfrm>
          <a:prstGeom prst="rect">
            <a:avLst/>
          </a:prstGeom>
          <a:ln>
            <a:noFill/>
          </a:ln>
          <a:effectLst>
            <a:outerShdw blurRad="50800" dist="38100" dir="2700000"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図 39" descr="画面の領域">
            <a:extLst>
              <a:ext uri="{FF2B5EF4-FFF2-40B4-BE49-F238E27FC236}">
                <a16:creationId xmlns:a16="http://schemas.microsoft.com/office/drawing/2014/main" id="{37839C72-BBE0-44D6-91C7-8EC7C57354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5031" y="9536171"/>
            <a:ext cx="3369722" cy="36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a:extLst>
              <a:ext uri="{FF2B5EF4-FFF2-40B4-BE49-F238E27FC236}">
                <a16:creationId xmlns:a16="http://schemas.microsoft.com/office/drawing/2014/main" id="{D8B3077D-11AA-483B-A03C-30343A6F6114}"/>
              </a:ext>
            </a:extLst>
          </p:cNvPr>
          <p:cNvSpPr/>
          <p:nvPr/>
        </p:nvSpPr>
        <p:spPr>
          <a:xfrm>
            <a:off x="-4213" y="-7937"/>
            <a:ext cx="6858489" cy="369829"/>
          </a:xfrm>
          <a:prstGeom prst="rect">
            <a:avLst/>
          </a:prstGeom>
          <a:solidFill>
            <a:schemeClr val="accent1">
              <a:lumMod val="50000"/>
            </a:schemeClr>
          </a:solidFill>
          <a:ln w="9525" cap="flat" cmpd="sng" algn="ctr">
            <a:noFill/>
            <a:prstDash val="solid"/>
          </a:ln>
          <a:effectLst/>
        </p:spPr>
        <p:txBody>
          <a:bodyPr lIns="81032" tIns="40516" rIns="81032" bIns="40516" anchor="ctr"/>
          <a:lstStyle/>
          <a:p>
            <a:pPr algn="ctr" defTabSz="903000" eaLnBrk="1" fontAlgn="auto" hangingPunct="1">
              <a:spcBef>
                <a:spcPts val="0"/>
              </a:spcBef>
              <a:spcAft>
                <a:spcPts val="0"/>
              </a:spcAft>
              <a:defRPr/>
            </a:pPr>
            <a:endParaRPr lang="ja-JP" altLang="en-US" sz="1270" b="1" kern="0" dirty="0">
              <a:solidFill>
                <a:prstClr val="white"/>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8" name="object 24">
            <a:extLst>
              <a:ext uri="{FF2B5EF4-FFF2-40B4-BE49-F238E27FC236}">
                <a16:creationId xmlns:a16="http://schemas.microsoft.com/office/drawing/2014/main" id="{47736AF7-F4AB-4E3F-BDA6-0237D14232F4}"/>
              </a:ext>
            </a:extLst>
          </p:cNvPr>
          <p:cNvSpPr txBox="1"/>
          <p:nvPr/>
        </p:nvSpPr>
        <p:spPr>
          <a:xfrm>
            <a:off x="341808" y="631726"/>
            <a:ext cx="3418661" cy="318279"/>
          </a:xfrm>
          <a:prstGeom prst="rect">
            <a:avLst/>
          </a:prstGeom>
        </p:spPr>
        <p:txBody>
          <a:bodyPr wrap="square" lIns="0" tIns="10401" rIns="0" bIns="0">
            <a:spAutoFit/>
          </a:bodyPr>
          <a:lstStyle/>
          <a:p>
            <a:pPr marL="10401" defTabSz="903000">
              <a:spcBef>
                <a:spcPts val="82"/>
              </a:spcBef>
              <a:defRPr/>
            </a:pPr>
            <a:r>
              <a:rPr lang="en-US" altLang="ja-JP" sz="2000" b="1" spc="156" dirty="0">
                <a:solidFill>
                  <a:srgbClr val="231F20"/>
                </a:solidFill>
                <a:latin typeface="Meiryo UI" panose="020B0604030504040204" pitchFamily="50" charset="-128"/>
                <a:ea typeface="Meiryo UI" panose="020B0604030504040204" pitchFamily="50" charset="-128"/>
                <a:cs typeface="Noto Sans CJK JP Medium"/>
              </a:rPr>
              <a:t>【</a:t>
            </a:r>
            <a:r>
              <a:rPr sz="2000" b="1" spc="156" dirty="0">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2000" b="1" spc="156"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2000" b="1" spc="156" dirty="0">
                <a:solidFill>
                  <a:srgbClr val="231F20"/>
                </a:solidFill>
                <a:latin typeface="Meiryo UI" panose="020B0604030504040204" pitchFamily="50" charset="-128"/>
                <a:ea typeface="Meiryo UI" panose="020B0604030504040204" pitchFamily="50" charset="-128"/>
                <a:cs typeface="Noto Sans CJK JP Medium"/>
              </a:rPr>
              <a:t>】</a:t>
            </a:r>
            <a:endParaRPr sz="2000" b="1"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59" name="object 27">
            <a:extLst>
              <a:ext uri="{FF2B5EF4-FFF2-40B4-BE49-F238E27FC236}">
                <a16:creationId xmlns:a16="http://schemas.microsoft.com/office/drawing/2014/main" id="{099FCA46-0CD4-41B4-AA46-A1D143781AB7}"/>
              </a:ext>
            </a:extLst>
          </p:cNvPr>
          <p:cNvSpPr txBox="1"/>
          <p:nvPr/>
        </p:nvSpPr>
        <p:spPr>
          <a:xfrm>
            <a:off x="3270577" y="579596"/>
            <a:ext cx="3418661" cy="441390"/>
          </a:xfrm>
          <a:prstGeom prst="rect">
            <a:avLst/>
          </a:prstGeom>
        </p:spPr>
        <p:txBody>
          <a:bodyPr wrap="square" lIns="0" tIns="10401" rIns="0" bIns="0">
            <a:spAutoFit/>
          </a:bodyPr>
          <a:lstStyle/>
          <a:p>
            <a:pPr marL="10401" defTabSz="903000">
              <a:spcBef>
                <a:spcPts val="82"/>
              </a:spcBef>
              <a:defRPr/>
            </a:pPr>
            <a:r>
              <a:rPr lang="en-US" altLang="ja-JP" sz="2800" spc="172" dirty="0">
                <a:solidFill>
                  <a:srgbClr val="231F2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Noto Sans CJK JP Medium"/>
              </a:rPr>
              <a:t>Web</a:t>
            </a:r>
            <a:r>
              <a:rPr spc="-254" dirty="0">
                <a:solidFill>
                  <a:srgbClr val="231F20"/>
                </a:solidFill>
                <a:latin typeface="Meiryo UI" panose="020B0604030504040204" pitchFamily="50" charset="-128"/>
                <a:ea typeface="Meiryo UI" panose="020B0604030504040204" pitchFamily="50" charset="-128"/>
                <a:cs typeface="Noto Sans CJK JP Medium"/>
              </a:rPr>
              <a:t> </a:t>
            </a:r>
            <a:r>
              <a:rPr sz="2000" spc="-5"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2000" spc="-116" baseline="2525" dirty="0">
                <a:solidFill>
                  <a:srgbClr val="231F20"/>
                </a:solidFill>
                <a:latin typeface="Meiryo UI" panose="020B0604030504040204" pitchFamily="50" charset="-128"/>
                <a:ea typeface="Meiryo UI" panose="020B0604030504040204" pitchFamily="50" charset="-128"/>
                <a:cs typeface="Noto Sans CJK JP Medium"/>
              </a:rPr>
              <a:t>申</a:t>
            </a:r>
            <a:r>
              <a:rPr sz="2000" spc="49" baseline="2525" dirty="0">
                <a:solidFill>
                  <a:srgbClr val="231F20"/>
                </a:solidFill>
                <a:latin typeface="Meiryo UI" panose="020B0604030504040204" pitchFamily="50" charset="-128"/>
                <a:ea typeface="Meiryo UI" panose="020B0604030504040204" pitchFamily="50" charset="-128"/>
                <a:cs typeface="Noto Sans CJK JP Medium"/>
              </a:rPr>
              <a:t>込</a:t>
            </a:r>
            <a:r>
              <a:rPr sz="2000"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2000"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2000" baseline="2525"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3090" name="object 5">
            <a:extLst>
              <a:ext uri="{FF2B5EF4-FFF2-40B4-BE49-F238E27FC236}">
                <a16:creationId xmlns:a16="http://schemas.microsoft.com/office/drawing/2014/main" id="{444C05C3-EBCA-4B4E-9182-8964DDBBD607}"/>
              </a:ext>
            </a:extLst>
          </p:cNvPr>
          <p:cNvSpPr>
            <a:spLocks/>
          </p:cNvSpPr>
          <p:nvPr/>
        </p:nvSpPr>
        <p:spPr bwMode="auto">
          <a:xfrm>
            <a:off x="-7387" y="8102890"/>
            <a:ext cx="6864838" cy="47617"/>
          </a:xfrm>
          <a:custGeom>
            <a:avLst/>
            <a:gdLst>
              <a:gd name="T0" fmla="*/ 0 w 5815330"/>
              <a:gd name="T1" fmla="*/ 0 h 45719"/>
              <a:gd name="T2" fmla="*/ 2147483646 w 5815330"/>
              <a:gd name="T3" fmla="*/ 0 h 45719"/>
              <a:gd name="T4" fmla="*/ 0 60000 65536"/>
              <a:gd name="T5" fmla="*/ 0 60000 65536"/>
            </a:gdLst>
            <a:ahLst/>
            <a:cxnLst>
              <a:cxn ang="T4">
                <a:pos x="T0" y="T1"/>
              </a:cxn>
              <a:cxn ang="T5">
                <a:pos x="T2" y="T3"/>
              </a:cxn>
            </a:cxnLst>
            <a:rect l="0" t="0" r="r" b="b"/>
            <a:pathLst>
              <a:path w="5815330" h="45719">
                <a:moveTo>
                  <a:pt x="0" y="0"/>
                </a:moveTo>
                <a:lnTo>
                  <a:pt x="5814860" y="0"/>
                </a:lnTo>
              </a:path>
            </a:pathLst>
          </a:custGeom>
          <a:noFill/>
          <a:ln w="6350">
            <a:solidFill>
              <a:srgbClr val="334E7E"/>
            </a:solidFill>
            <a:prstDash val="dot"/>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ja-JP" altLang="en-US"/>
          </a:p>
        </p:txBody>
      </p:sp>
      <p:sp>
        <p:nvSpPr>
          <p:cNvPr id="3091" name="object 30">
            <a:extLst>
              <a:ext uri="{FF2B5EF4-FFF2-40B4-BE49-F238E27FC236}">
                <a16:creationId xmlns:a16="http://schemas.microsoft.com/office/drawing/2014/main" id="{167B9529-6A05-4EFC-8872-63345F220FA0}"/>
              </a:ext>
            </a:extLst>
          </p:cNvPr>
          <p:cNvSpPr txBox="1">
            <a:spLocks noChangeArrowheads="1"/>
          </p:cNvSpPr>
          <p:nvPr/>
        </p:nvSpPr>
        <p:spPr bwMode="auto">
          <a:xfrm>
            <a:off x="103721" y="8171140"/>
            <a:ext cx="6545801" cy="49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1744" rIns="0" bIns="0">
            <a:spAutoFit/>
          </a:bodyPr>
          <a:lstStyle>
            <a:lvl1pPr marL="4762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ja-JP" sz="800">
                <a:solidFill>
                  <a:srgbClr val="334E7E"/>
                </a:solidFill>
                <a:latin typeface="IPAexGothic"/>
                <a:ea typeface="IPAexGothic"/>
                <a:cs typeface="IPAexGothic"/>
              </a:rPr>
              <a:t>＜お客様情報のお取り扱いについて＞</a:t>
            </a:r>
            <a:endParaRPr lang="ja-JP" altLang="ja-JP" sz="800">
              <a:solidFill>
                <a:srgbClr val="000000"/>
              </a:solidFill>
              <a:latin typeface="IPAexGothic"/>
              <a:ea typeface="IPAexGothic"/>
              <a:cs typeface="IPAexGothic"/>
            </a:endParaRPr>
          </a:p>
          <a:p>
            <a:pPr>
              <a:lnSpc>
                <a:spcPct val="122000"/>
              </a:lnSpc>
            </a:pPr>
            <a:r>
              <a:rPr lang="ja-JP" altLang="ja-JP" sz="800">
                <a:solidFill>
                  <a:srgbClr val="334E7E"/>
                </a:solidFill>
                <a:latin typeface="IPAexGothic"/>
                <a:ea typeface="IPAexGothic"/>
                <a:cs typeface="IPAexGothic"/>
              </a:rPr>
              <a:t>ご記入いただきました内容は、あいおいニッセイ同和損害保険株式会社（関連会社・提携会社・代理店・扱者含む）からの各種商品・サービスのご案内、及び各種情報提供・運営管理に活用させていただきますのでご了承ください。</a:t>
            </a:r>
            <a:endParaRPr lang="ja-JP" altLang="ja-JP" sz="800">
              <a:solidFill>
                <a:srgbClr val="000000"/>
              </a:solidFill>
              <a:latin typeface="IPAexGothic"/>
              <a:ea typeface="IPAexGothic"/>
              <a:cs typeface="IPAexGothic"/>
            </a:endParaRPr>
          </a:p>
        </p:txBody>
      </p:sp>
      <p:sp>
        <p:nvSpPr>
          <p:cNvPr id="3093" name="テキスト ボックス 31">
            <a:extLst>
              <a:ext uri="{FF2B5EF4-FFF2-40B4-BE49-F238E27FC236}">
                <a16:creationId xmlns:a16="http://schemas.microsoft.com/office/drawing/2014/main" id="{EE0FD6B3-9EE9-475D-B3FC-B52838EACA70}"/>
              </a:ext>
            </a:extLst>
          </p:cNvPr>
          <p:cNvSpPr txBox="1">
            <a:spLocks noChangeArrowheads="1"/>
          </p:cNvSpPr>
          <p:nvPr/>
        </p:nvSpPr>
        <p:spPr bwMode="auto">
          <a:xfrm>
            <a:off x="21185" y="8680647"/>
            <a:ext cx="1038059" cy="247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000">
                <a:latin typeface="Meiryo UI" panose="020B0604030504040204" pitchFamily="50" charset="-128"/>
                <a:ea typeface="Meiryo UI" panose="020B0604030504040204" pitchFamily="50" charset="-128"/>
              </a:rPr>
              <a:t>［お問合せ先］</a:t>
            </a:r>
          </a:p>
        </p:txBody>
      </p:sp>
      <p:graphicFrame>
        <p:nvGraphicFramePr>
          <p:cNvPr id="43" name="表 42">
            <a:extLst>
              <a:ext uri="{FF2B5EF4-FFF2-40B4-BE49-F238E27FC236}">
                <a16:creationId xmlns:a16="http://schemas.microsoft.com/office/drawing/2014/main" id="{83D7ACDB-4892-45EA-81B8-CB4CEBB7FA31}"/>
              </a:ext>
            </a:extLst>
          </p:cNvPr>
          <p:cNvGraphicFramePr>
            <a:graphicFrameLocks noGrp="1"/>
          </p:cNvGraphicFramePr>
          <p:nvPr/>
        </p:nvGraphicFramePr>
        <p:xfrm>
          <a:off x="124355" y="8942542"/>
          <a:ext cx="6661669" cy="571409"/>
        </p:xfrm>
        <a:graphic>
          <a:graphicData uri="http://schemas.openxmlformats.org/drawingml/2006/table">
            <a:tbl>
              <a:tblPr firstRow="1" bandRow="1">
                <a:tableStyleId>{5C22544A-7EE6-4342-B048-85BDC9FD1C3A}</a:tableStyleId>
              </a:tblPr>
              <a:tblGrid>
                <a:gridCol w="1912146">
                  <a:extLst>
                    <a:ext uri="{9D8B030D-6E8A-4147-A177-3AD203B41FA5}">
                      <a16:colId xmlns:a16="http://schemas.microsoft.com/office/drawing/2014/main" val="20000"/>
                    </a:ext>
                  </a:extLst>
                </a:gridCol>
                <a:gridCol w="1120413">
                  <a:extLst>
                    <a:ext uri="{9D8B030D-6E8A-4147-A177-3AD203B41FA5}">
                      <a16:colId xmlns:a16="http://schemas.microsoft.com/office/drawing/2014/main" val="20001"/>
                    </a:ext>
                  </a:extLst>
                </a:gridCol>
                <a:gridCol w="1516280">
                  <a:extLst>
                    <a:ext uri="{9D8B030D-6E8A-4147-A177-3AD203B41FA5}">
                      <a16:colId xmlns:a16="http://schemas.microsoft.com/office/drawing/2014/main" val="20002"/>
                    </a:ext>
                  </a:extLst>
                </a:gridCol>
                <a:gridCol w="2112830">
                  <a:extLst>
                    <a:ext uri="{9D8B030D-6E8A-4147-A177-3AD203B41FA5}">
                      <a16:colId xmlns:a16="http://schemas.microsoft.com/office/drawing/2014/main" val="20003"/>
                    </a:ext>
                  </a:extLst>
                </a:gridCol>
              </a:tblGrid>
              <a:tr h="213444">
                <a:tc>
                  <a:txBody>
                    <a:bodyPr/>
                    <a:lstStyle/>
                    <a:p>
                      <a:pPr algn="ctr"/>
                      <a:r>
                        <a:rPr kumimoji="1" lang="ja-JP" altLang="en-US" sz="1200" b="0" dirty="0">
                          <a:latin typeface="Meiryo UI" panose="020B0604030504040204" pitchFamily="50" charset="-128"/>
                          <a:ea typeface="Meiryo UI" panose="020B0604030504040204" pitchFamily="50" charset="-128"/>
                        </a:rPr>
                        <a:t>代理店・扱者名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担当者名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TEL</a:t>
                      </a: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メールアドレス</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extLst>
                  <a:ext uri="{0D108BD9-81ED-4DB2-BD59-A6C34878D82A}">
                    <a16:rowId xmlns:a16="http://schemas.microsoft.com/office/drawing/2014/main" val="10000"/>
                  </a:ext>
                </a:extLst>
              </a:tr>
              <a:tr h="357965">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9" name="正方形/長方形 28">
            <a:extLst>
              <a:ext uri="{FF2B5EF4-FFF2-40B4-BE49-F238E27FC236}">
                <a16:creationId xmlns:a16="http://schemas.microsoft.com/office/drawing/2014/main" id="{BABFEBE5-65E8-4EF5-9B00-2E6D815D92DF}"/>
              </a:ext>
            </a:extLst>
          </p:cNvPr>
          <p:cNvSpPr/>
          <p:nvPr/>
        </p:nvSpPr>
        <p:spPr>
          <a:xfrm>
            <a:off x="211473" y="2098831"/>
            <a:ext cx="6428345" cy="5733546"/>
          </a:xfrm>
          <a:prstGeom prst="rect">
            <a:avLst/>
          </a:prstGeom>
          <a:solidFill>
            <a:schemeClr val="accent1">
              <a:lumMod val="20000"/>
              <a:lumOff val="80000"/>
            </a:schemeClr>
          </a:solidFill>
          <a:ln w="12700" cap="rnd" cmpd="sng" algn="ctr">
            <a:solidFill>
              <a:schemeClr val="bg1">
                <a:lumMod val="65000"/>
              </a:schemeClr>
            </a:solidFill>
            <a:prstDash val="solid"/>
          </a:ln>
          <a:effectLst/>
        </p:spPr>
        <p:txBody>
          <a:bodyPr lIns="107983" tIns="107983" rIns="107983" bIns="107983"/>
          <a:lstStyle>
            <a:lvl1pPr defTabSz="457200">
              <a:defRPr kumimoji="1">
                <a:solidFill>
                  <a:schemeClr val="tx1"/>
                </a:solidFill>
                <a:latin typeface="Arial" panose="020B0604020202020204" pitchFamily="34" charset="0"/>
                <a:ea typeface="ＭＳ Ｐゴシック" panose="020B0600070205080204" pitchFamily="50" charset="-128"/>
              </a:defRPr>
            </a:lvl1pPr>
            <a:lvl2pPr marL="742950" indent="-285750" defTabSz="457200">
              <a:defRPr kumimoji="1">
                <a:solidFill>
                  <a:schemeClr val="tx1"/>
                </a:solidFill>
                <a:latin typeface="Arial" panose="020B0604020202020204" pitchFamily="34" charset="0"/>
                <a:ea typeface="ＭＳ Ｐゴシック" panose="020B0600070205080204" pitchFamily="50" charset="-128"/>
              </a:defRPr>
            </a:lvl2pPr>
            <a:lvl3pPr marL="1143000" indent="-228600" defTabSz="457200">
              <a:defRPr kumimoji="1">
                <a:solidFill>
                  <a:schemeClr val="tx1"/>
                </a:solidFill>
                <a:latin typeface="Arial" panose="020B0604020202020204" pitchFamily="34" charset="0"/>
                <a:ea typeface="ＭＳ Ｐゴシック" panose="020B0600070205080204" pitchFamily="50" charset="-128"/>
              </a:defRPr>
            </a:lvl3pPr>
            <a:lvl4pPr marL="1600200" indent="-228600" defTabSz="457200">
              <a:defRPr kumimoji="1">
                <a:solidFill>
                  <a:schemeClr val="tx1"/>
                </a:solidFill>
                <a:latin typeface="Arial" panose="020B0604020202020204" pitchFamily="34" charset="0"/>
                <a:ea typeface="ＭＳ Ｐゴシック" panose="020B0600070205080204" pitchFamily="50" charset="-128"/>
              </a:defRPr>
            </a:lvl4pPr>
            <a:lvl5pPr marL="2057400" indent="-228600" defTabSz="4572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kumimoji="0" lang="ja-JP" altLang="en-US" b="1" u="sng" dirty="0">
                <a:solidFill>
                  <a:schemeClr val="tx1">
                    <a:lumMod val="65000"/>
                    <a:lumOff val="35000"/>
                  </a:schemeClr>
                </a:solidFill>
                <a:latin typeface="Meiryo UI" panose="020B0604030504040204" pitchFamily="50" charset="-128"/>
                <a:ea typeface="Meiryo UI" panose="020B0604030504040204" pitchFamily="50" charset="-128"/>
              </a:rPr>
              <a:t>お申込は、ご視聴される皆さまおひとりずつ必要となります。</a:t>
            </a:r>
            <a:endParaRPr kumimoji="0" lang="en-US" altLang="ja-JP" b="1" u="sng"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spcBef>
                <a:spcPts val="1200"/>
              </a:spcBef>
              <a:defRPr/>
            </a:pPr>
            <a:endParaRPr kumimoji="0"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①</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下記</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または二次元コードから申込フォームへアクセス下さい。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spcBef>
                <a:spcPts val="1200"/>
              </a:spcBef>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endParaRPr kumimoji="0"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spcBef>
                <a:spcPts val="1200"/>
              </a:spcBef>
              <a:defRPr/>
            </a:pPr>
            <a:r>
              <a:rPr kumimoji="0" lang="ja-JP" altLang="en-US" sz="1400" dirty="0">
                <a:solidFill>
                  <a:schemeClr val="tx1">
                    <a:lumMod val="65000"/>
                    <a:lumOff val="35000"/>
                  </a:schemeClr>
                </a:solidFill>
                <a:latin typeface="Meiryo UI" panose="020B0604030504040204" pitchFamily="50" charset="-128"/>
                <a:ea typeface="Meiryo UI" panose="020B0604030504040204" pitchFamily="50" charset="-128"/>
              </a:rPr>
              <a:t>②</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必要事項に入力していただきましたら</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送信</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を押してください。</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ご参加には「</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e-mail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アドレス」が必要となります。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　＊「申込コード」欄へは</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en-US" altLang="ja-JP" sz="1600" u="sng" dirty="0">
                <a:solidFill>
                  <a:srgbClr val="FF0000"/>
                </a:solidFill>
                <a:latin typeface="Meiryo UI" panose="020B0604030504040204" pitchFamily="50" charset="-128"/>
                <a:ea typeface="Meiryo UI" panose="020B0604030504040204" pitchFamily="50" charset="-128"/>
                <a:cs typeface="IPAexGothic"/>
              </a:rPr>
              <a:t>RBJ62</a:t>
            </a:r>
            <a:r>
              <a:rPr kumimoji="0" lang="ja-JP" altLang="en-US" sz="1600" u="sng" dirty="0">
                <a:solidFill>
                  <a:srgbClr val="FF0000"/>
                </a:solidFill>
                <a:latin typeface="Meiryo UI" panose="020B0604030504040204" pitchFamily="50" charset="-128"/>
                <a:ea typeface="Meiryo UI" panose="020B0604030504040204" pitchFamily="50" charset="-128"/>
                <a:cs typeface="IPAexGothic"/>
              </a:rPr>
              <a:t>」</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とご入力ください</a:t>
            </a:r>
            <a:r>
              <a:rPr kumimoji="0" lang="ja-JP" altLang="en-US" sz="1200" dirty="0">
                <a:latin typeface="Meiryo UI" panose="020B0604030504040204" pitchFamily="50" charset="-128"/>
                <a:ea typeface="Meiryo UI" panose="020B0604030504040204" pitchFamily="50" charset="-128"/>
                <a:cs typeface="IPAexGothic"/>
              </a:rPr>
              <a:t>。</a:t>
            </a:r>
            <a:endParaRPr kumimoji="0" lang="en-US" altLang="ja-JP" sz="1200" dirty="0">
              <a:latin typeface="Meiryo UI" panose="020B0604030504040204" pitchFamily="50" charset="-128"/>
              <a:ea typeface="Meiryo UI" panose="020B0604030504040204" pitchFamily="50" charset="-128"/>
              <a:cs typeface="IPAexGothic"/>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cs typeface="IPAexGothic"/>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cs typeface="IPAexGothic"/>
              </a:rPr>
              <a:t>③</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申込後、当日参加用の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URL</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が記載されたメールが届きましたら</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登録完了となります。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セミナー開始時刻の</a:t>
            </a:r>
            <a:r>
              <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20</a:t>
            </a: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分前よりログイン可能です。</a:t>
            </a: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ログイン後、開始までは音楽が流れております。開始前に音楽が聞こえない場合は、</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r>
              <a:rPr kumimoji="0"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各機器の音声設定のご確認をお願いいたします。</a:t>
            </a: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録画録音やチャットでの誹謗中傷等は固く禁止させていただきます。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発見された場合はご退場いただく場合もございます。</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defRPr/>
            </a:pP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同時に</a:t>
            </a:r>
            <a:r>
              <a:rPr lang="en-US" altLang="ja-JP" sz="1200" dirty="0">
                <a:solidFill>
                  <a:schemeClr val="tx1">
                    <a:lumMod val="65000"/>
                    <a:lumOff val="35000"/>
                  </a:schemeClr>
                </a:solidFill>
                <a:latin typeface="Meiryo UI" panose="020B0604030504040204" pitchFamily="50" charset="-128"/>
                <a:ea typeface="Meiryo UI" panose="020B0604030504040204" pitchFamily="50" charset="-128"/>
              </a:rPr>
              <a:t>2</a:t>
            </a:r>
            <a:r>
              <a:rPr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つの端末からセミナーを視聴することはできません。</a:t>
            </a:r>
            <a:endParaRPr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eaLnBrk="1" hangingPunct="1">
              <a:defRPr/>
            </a:pPr>
            <a:endParaRPr kumimoji="0" lang="ja-JP" altLang="en-US" sz="1200" dirty="0">
              <a:latin typeface="Meiryo UI" panose="020B0604030504040204" pitchFamily="50" charset="-128"/>
              <a:ea typeface="Meiryo UI" panose="020B0604030504040204" pitchFamily="50" charset="-128"/>
            </a:endParaRPr>
          </a:p>
        </p:txBody>
      </p:sp>
      <p:sp>
        <p:nvSpPr>
          <p:cNvPr id="3080" name="object 29">
            <a:extLst>
              <a:ext uri="{FF2B5EF4-FFF2-40B4-BE49-F238E27FC236}">
                <a16:creationId xmlns:a16="http://schemas.microsoft.com/office/drawing/2014/main" id="{E3078FB8-868B-46A7-BEE0-BA6E9209FE88}"/>
              </a:ext>
            </a:extLst>
          </p:cNvPr>
          <p:cNvSpPr>
            <a:spLocks/>
          </p:cNvSpPr>
          <p:nvPr/>
        </p:nvSpPr>
        <p:spPr bwMode="auto">
          <a:xfrm>
            <a:off x="4637463" y="2863974"/>
            <a:ext cx="1750731" cy="368241"/>
          </a:xfrm>
          <a:custGeom>
            <a:avLst/>
            <a:gdLst>
              <a:gd name="T0" fmla="*/ 0 w 2640965"/>
              <a:gd name="T1" fmla="*/ 0 h 280035"/>
              <a:gd name="T2" fmla="*/ 2640965 w 2640965"/>
              <a:gd name="T3" fmla="*/ 280035 h 280035"/>
            </a:gdLst>
            <a:ahLst/>
            <a:cxnLst/>
            <a:rect l="T0" t="T1" r="T2" b="T3"/>
            <a:pathLst>
              <a:path w="2640965" h="280035">
                <a:moveTo>
                  <a:pt x="2640355" y="0"/>
                </a:moveTo>
                <a:lnTo>
                  <a:pt x="0" y="0"/>
                </a:lnTo>
                <a:lnTo>
                  <a:pt x="0" y="279692"/>
                </a:lnTo>
                <a:lnTo>
                  <a:pt x="2640355" y="279692"/>
                </a:lnTo>
                <a:lnTo>
                  <a:pt x="2640355" y="0"/>
                </a:lnTo>
                <a:close/>
              </a:path>
            </a:pathLst>
          </a:custGeom>
          <a:solidFill>
            <a:srgbClr val="37609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defTabSz="901700">
              <a:defRPr kumimoji="1">
                <a:solidFill>
                  <a:schemeClr val="tx1"/>
                </a:solidFill>
                <a:latin typeface="Arial" panose="020B0604020202020204" pitchFamily="34" charset="0"/>
                <a:ea typeface="ＭＳ Ｐゴシック" panose="020B0600070205080204" pitchFamily="50" charset="-128"/>
              </a:defRPr>
            </a:lvl1pPr>
            <a:lvl2pPr marL="742950" indent="-285750" defTabSz="901700">
              <a:defRPr kumimoji="1">
                <a:solidFill>
                  <a:schemeClr val="tx1"/>
                </a:solidFill>
                <a:latin typeface="Arial" panose="020B0604020202020204" pitchFamily="34" charset="0"/>
                <a:ea typeface="ＭＳ Ｐゴシック" panose="020B0600070205080204" pitchFamily="50" charset="-128"/>
              </a:defRPr>
            </a:lvl2pPr>
            <a:lvl3pPr marL="1143000" indent="-228600" defTabSz="901700">
              <a:defRPr kumimoji="1">
                <a:solidFill>
                  <a:schemeClr val="tx1"/>
                </a:solidFill>
                <a:latin typeface="Arial" panose="020B0604020202020204" pitchFamily="34" charset="0"/>
                <a:ea typeface="ＭＳ Ｐゴシック" panose="020B0600070205080204" pitchFamily="50" charset="-128"/>
              </a:defRPr>
            </a:lvl3pPr>
            <a:lvl4pPr marL="1600200" indent="-228600" defTabSz="901700">
              <a:defRPr kumimoji="1">
                <a:solidFill>
                  <a:schemeClr val="tx1"/>
                </a:solidFill>
                <a:latin typeface="Arial" panose="020B0604020202020204" pitchFamily="34" charset="0"/>
                <a:ea typeface="ＭＳ Ｐゴシック" panose="020B0600070205080204" pitchFamily="50" charset="-128"/>
              </a:defRPr>
            </a:lvl4pPr>
            <a:lvl5pPr marL="2057400" indent="-228600" defTabSz="901700">
              <a:defRPr kumimoji="1">
                <a:solidFill>
                  <a:schemeClr val="tx1"/>
                </a:solidFill>
                <a:latin typeface="Arial" panose="020B0604020202020204" pitchFamily="34" charset="0"/>
                <a:ea typeface="ＭＳ Ｐゴシック" panose="020B0600070205080204" pitchFamily="50" charset="-128"/>
              </a:defRPr>
            </a:lvl5pPr>
            <a:lvl6pPr marL="25146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017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zh-TW" altLang="en-US" b="1" baseline="2000" dirty="0">
                <a:solidFill>
                  <a:srgbClr val="FFFFFF"/>
                </a:solidFill>
                <a:latin typeface="Meiryo UI" panose="020B0604030504040204" pitchFamily="50" charset="-128"/>
                <a:ea typeface="Meiryo UI" panose="020B0604030504040204" pitchFamily="50" charset="-128"/>
                <a:cs typeface="Noto Sans CJK JP Medium"/>
              </a:rPr>
              <a:t>申込締切日</a:t>
            </a:r>
            <a:endParaRPr lang="en-US" altLang="zh-TW" b="1" baseline="2000" dirty="0">
              <a:solidFill>
                <a:srgbClr val="FFFFFF"/>
              </a:solidFill>
              <a:latin typeface="Meiryo UI" panose="020B0604030504040204" pitchFamily="50" charset="-128"/>
              <a:ea typeface="Meiryo UI" panose="020B0604030504040204" pitchFamily="50" charset="-128"/>
              <a:cs typeface="Noto Sans CJK JP Medium"/>
            </a:endParaRPr>
          </a:p>
          <a:p>
            <a:pPr algn="ctr"/>
            <a:r>
              <a:rPr lang="zh-TW" altLang="en-US" b="1" baseline="2000" dirty="0">
                <a:solidFill>
                  <a:srgbClr val="FFFFFF"/>
                </a:solidFill>
                <a:latin typeface="Meiryo UI" panose="020B0604030504040204" pitchFamily="50" charset="-128"/>
                <a:ea typeface="Meiryo UI" panose="020B0604030504040204" pitchFamily="50" charset="-128"/>
                <a:cs typeface="Noto Sans CJK JP Medium"/>
              </a:rPr>
              <a:t> </a:t>
            </a:r>
            <a:r>
              <a:rPr lang="ja-JP" altLang="en-US" b="1" baseline="2000" dirty="0">
                <a:solidFill>
                  <a:srgbClr val="FFFFFF"/>
                </a:solidFill>
                <a:latin typeface="Meiryo UI" panose="020B0604030504040204" pitchFamily="50" charset="-128"/>
                <a:ea typeface="Meiryo UI" panose="020B0604030504040204" pitchFamily="50" charset="-128"/>
                <a:cs typeface="Noto Sans CJK JP Medium"/>
              </a:rPr>
              <a:t>セミナー開始直前まで</a:t>
            </a:r>
            <a:endParaRPr lang="zh-TW" altLang="en-US" b="1" baseline="2000" dirty="0">
              <a:solidFill>
                <a:srgbClr val="FFFFFF"/>
              </a:solidFill>
              <a:latin typeface="Meiryo UI" panose="020B0604030504040204" pitchFamily="50" charset="-128"/>
              <a:ea typeface="Meiryo UI" panose="020B0604030504040204" pitchFamily="50" charset="-128"/>
              <a:cs typeface="Noto Sans CJK JP Medium"/>
            </a:endParaRPr>
          </a:p>
        </p:txBody>
      </p:sp>
      <p:sp>
        <p:nvSpPr>
          <p:cNvPr id="3084" name="テキスト ボックス 1">
            <a:extLst>
              <a:ext uri="{FF2B5EF4-FFF2-40B4-BE49-F238E27FC236}">
                <a16:creationId xmlns:a16="http://schemas.microsoft.com/office/drawing/2014/main" id="{5021A33C-C8B9-438F-B3C1-AC8EBF88603B}"/>
              </a:ext>
            </a:extLst>
          </p:cNvPr>
          <p:cNvSpPr txBox="1">
            <a:spLocks noChangeArrowheads="1"/>
          </p:cNvSpPr>
          <p:nvPr/>
        </p:nvSpPr>
        <p:spPr bwMode="auto">
          <a:xfrm>
            <a:off x="268152" y="3269040"/>
            <a:ext cx="42188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u="none" strike="noStrike" dirty="0">
                <a:solidFill>
                  <a:srgbClr val="0064C8"/>
                </a:solidFill>
                <a:effectLst/>
                <a:latin typeface="Meiryo UI" panose="020B0604030504040204" pitchFamily="50" charset="-128"/>
                <a:ea typeface="Meiryo UI" panose="020B0604030504040204" pitchFamily="50" charset="-128"/>
                <a:cs typeface="ＭＳ Ｐゴシック" panose="020B0600070205080204" pitchFamily="50" charset="-128"/>
                <a:hlinkClick r:id="rId3"/>
              </a:rPr>
              <a:t>https://zoom.us/webinar/register/WN_dKm_U_c3TT-TDeC7CorE9Q</a:t>
            </a:r>
            <a:endParaRPr lang="ja-JP" altLang="ja-JP"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3" name="object 12">
            <a:extLst>
              <a:ext uri="{FF2B5EF4-FFF2-40B4-BE49-F238E27FC236}">
                <a16:creationId xmlns:a16="http://schemas.microsoft.com/office/drawing/2014/main" id="{AED3B078-D520-434E-954E-7E84BDE17451}"/>
              </a:ext>
            </a:extLst>
          </p:cNvPr>
          <p:cNvSpPr txBox="1">
            <a:spLocks noChangeArrowheads="1"/>
          </p:cNvSpPr>
          <p:nvPr/>
        </p:nvSpPr>
        <p:spPr bwMode="auto">
          <a:xfrm>
            <a:off x="295275" y="1001340"/>
            <a:ext cx="6267450" cy="998767"/>
          </a:xfrm>
          <a:prstGeom prst="rect">
            <a:avLst/>
          </a:prstGeom>
          <a:noFill/>
          <a:ln>
            <a:noFill/>
          </a:ln>
        </p:spPr>
        <p:txBody>
          <a:bodyPr lIns="0" tIns="46641" rIns="0" bIns="0">
            <a:spAutoFit/>
          </a:bodyPr>
          <a:lstStyle>
            <a:lvl1pPr marL="14288">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2956" defTabSz="829178">
              <a:spcBef>
                <a:spcPts val="363"/>
              </a:spcBef>
              <a:defRPr/>
            </a:pPr>
            <a:r>
              <a:rPr lang="ja-JP" altLang="ja-JP" sz="1451" dirty="0">
                <a:solidFill>
                  <a:srgbClr val="334E7E"/>
                </a:solidFill>
                <a:latin typeface="Meiryo UI" panose="020B0604030504040204" pitchFamily="50" charset="-128"/>
                <a:ea typeface="Meiryo UI" panose="020B0604030504040204" pitchFamily="50" charset="-128"/>
                <a:cs typeface="IPAexGothic"/>
              </a:rPr>
              <a:t>202</a:t>
            </a:r>
            <a:r>
              <a:rPr lang="en-US" altLang="ja-JP" sz="1451" dirty="0">
                <a:solidFill>
                  <a:srgbClr val="334E7E"/>
                </a:solidFill>
                <a:latin typeface="Meiryo UI" panose="020B0604030504040204" pitchFamily="50" charset="-128"/>
                <a:ea typeface="Meiryo UI" panose="020B0604030504040204" pitchFamily="50" charset="-128"/>
                <a:cs typeface="IPAexGothic"/>
              </a:rPr>
              <a:t>3</a:t>
            </a:r>
            <a:r>
              <a:rPr lang="ja-JP" altLang="ja-JP" sz="1451" dirty="0">
                <a:solidFill>
                  <a:srgbClr val="334E7E"/>
                </a:solidFill>
                <a:latin typeface="Meiryo UI" panose="020B0604030504040204" pitchFamily="50" charset="-128"/>
                <a:ea typeface="Meiryo UI" panose="020B0604030504040204" pitchFamily="50" charset="-128"/>
                <a:cs typeface="IPAexGothic"/>
              </a:rPr>
              <a:t>年 </a:t>
            </a:r>
            <a:r>
              <a:rPr lang="en-US" altLang="ja-JP" sz="1451" dirty="0">
                <a:solidFill>
                  <a:srgbClr val="334E7E"/>
                </a:solidFill>
                <a:latin typeface="Meiryo UI" panose="020B0604030504040204" pitchFamily="50" charset="-128"/>
                <a:ea typeface="Meiryo UI" panose="020B0604030504040204" pitchFamily="50" charset="-128"/>
                <a:cs typeface="IPAexGothic"/>
              </a:rPr>
              <a:t>12</a:t>
            </a:r>
            <a:r>
              <a:rPr lang="ja-JP" altLang="ja-JP" sz="1451" dirty="0">
                <a:solidFill>
                  <a:srgbClr val="334E7E"/>
                </a:solidFill>
                <a:latin typeface="Meiryo UI" panose="020B0604030504040204" pitchFamily="50" charset="-128"/>
                <a:ea typeface="Meiryo UI" panose="020B0604030504040204" pitchFamily="50" charset="-128"/>
                <a:cs typeface="IPAexGothic"/>
              </a:rPr>
              <a:t>月</a:t>
            </a:r>
            <a:r>
              <a:rPr lang="en-US" altLang="ja-JP" sz="1451" dirty="0">
                <a:solidFill>
                  <a:srgbClr val="334E7E"/>
                </a:solidFill>
                <a:latin typeface="Meiryo UI" panose="020B0604030504040204" pitchFamily="50" charset="-128"/>
                <a:ea typeface="Meiryo UI" panose="020B0604030504040204" pitchFamily="50" charset="-128"/>
                <a:cs typeface="IPAexGothic"/>
              </a:rPr>
              <a:t>11</a:t>
            </a:r>
            <a:r>
              <a:rPr lang="ja-JP" altLang="ja-JP" sz="1451" dirty="0">
                <a:solidFill>
                  <a:srgbClr val="334E7E"/>
                </a:solidFill>
                <a:latin typeface="Meiryo UI" panose="020B0604030504040204" pitchFamily="50" charset="-128"/>
                <a:ea typeface="Meiryo UI" panose="020B0604030504040204" pitchFamily="50" charset="-128"/>
                <a:cs typeface="IPAexGothic"/>
              </a:rPr>
              <a:t>日</a:t>
            </a:r>
            <a:r>
              <a:rPr lang="ja-JP" altLang="ja-JP" sz="1088" dirty="0">
                <a:solidFill>
                  <a:srgbClr val="334E7E"/>
                </a:solidFill>
                <a:latin typeface="Meiryo UI" panose="020B0604030504040204" pitchFamily="50" charset="-128"/>
                <a:ea typeface="Meiryo UI" panose="020B0604030504040204" pitchFamily="50" charset="-128"/>
                <a:cs typeface="IPAexGothic"/>
              </a:rPr>
              <a:t>（</a:t>
            </a:r>
            <a:r>
              <a:rPr lang="ja-JP" altLang="en-US" sz="1088" dirty="0">
                <a:solidFill>
                  <a:srgbClr val="334E7E"/>
                </a:solidFill>
                <a:latin typeface="Meiryo UI" panose="020B0604030504040204" pitchFamily="50" charset="-128"/>
                <a:ea typeface="Meiryo UI" panose="020B0604030504040204" pitchFamily="50" charset="-128"/>
                <a:cs typeface="IPAexGothic"/>
              </a:rPr>
              <a:t>月</a:t>
            </a:r>
            <a:r>
              <a:rPr lang="ja-JP" altLang="ja-JP" sz="1088" dirty="0">
                <a:solidFill>
                  <a:srgbClr val="334E7E"/>
                </a:solidFill>
                <a:latin typeface="Meiryo UI" panose="020B0604030504040204" pitchFamily="50" charset="-128"/>
                <a:ea typeface="Meiryo UI" panose="020B0604030504040204" pitchFamily="50" charset="-128"/>
                <a:cs typeface="IPAexGothic"/>
              </a:rPr>
              <a:t>）</a:t>
            </a:r>
            <a:r>
              <a:rPr lang="ja-JP" altLang="ja-JP" sz="1451" dirty="0">
                <a:solidFill>
                  <a:srgbClr val="334E7E"/>
                </a:solidFill>
                <a:latin typeface="Meiryo UI" panose="020B0604030504040204" pitchFamily="50" charset="-128"/>
                <a:ea typeface="Meiryo UI" panose="020B0604030504040204" pitchFamily="50" charset="-128"/>
                <a:cs typeface="IPAexGothic"/>
              </a:rPr>
              <a:t>開催</a:t>
            </a:r>
            <a:endParaRPr lang="en-US" altLang="ja-JP" sz="1451" dirty="0">
              <a:solidFill>
                <a:srgbClr val="334E7E"/>
              </a:solidFill>
              <a:latin typeface="Meiryo UI" panose="020B0604030504040204" pitchFamily="50" charset="-128"/>
              <a:ea typeface="Meiryo UI" panose="020B0604030504040204" pitchFamily="50" charset="-128"/>
              <a:cs typeface="IPAexGothic"/>
            </a:endParaRPr>
          </a:p>
          <a:p>
            <a:pPr marL="12956" algn="ctr" defTabSz="829178">
              <a:spcBef>
                <a:spcPts val="363"/>
              </a:spcBef>
              <a:defRPr/>
            </a:pPr>
            <a:r>
              <a:rPr lang="en-US" altLang="ja-JP" sz="2800" b="1" dirty="0">
                <a:solidFill>
                  <a:srgbClr val="0000FF"/>
                </a:solidFill>
                <a:latin typeface="Meiryo UI" panose="020B0604030504040204" pitchFamily="50" charset="-128"/>
                <a:ea typeface="Meiryo UI" panose="020B0604030504040204" pitchFamily="50" charset="-128"/>
                <a:cs typeface="IPAexGothic"/>
              </a:rPr>
              <a:t>2023</a:t>
            </a:r>
            <a:r>
              <a:rPr lang="ja-JP" altLang="en-US" sz="2800" b="1" dirty="0">
                <a:solidFill>
                  <a:srgbClr val="0000FF"/>
                </a:solidFill>
                <a:latin typeface="Meiryo UI" panose="020B0604030504040204" pitchFamily="50" charset="-128"/>
                <a:ea typeface="Meiryo UI" panose="020B0604030504040204" pitchFamily="50" charset="-128"/>
                <a:cs typeface="IPAexGothic"/>
              </a:rPr>
              <a:t>年度最新の助成金・補助金セミナー　</a:t>
            </a:r>
            <a:r>
              <a:rPr lang="ja-JP" altLang="en-US" sz="1600" b="1" dirty="0">
                <a:solidFill>
                  <a:srgbClr val="0000FF"/>
                </a:solidFill>
                <a:latin typeface="Meiryo UI" panose="020B0604030504040204" pitchFamily="50" charset="-128"/>
                <a:ea typeface="Meiryo UI" panose="020B0604030504040204" pitchFamily="50" charset="-128"/>
                <a:cs typeface="IPAexGothic"/>
              </a:rPr>
              <a:t>～自社で使える制度がその場でわかる～</a:t>
            </a:r>
            <a:endParaRPr lang="en-US" altLang="ja-JP" sz="1600" b="1" dirty="0">
              <a:solidFill>
                <a:srgbClr val="0000FF"/>
              </a:solidFill>
              <a:latin typeface="Meiryo UI" panose="020B0604030504040204" pitchFamily="50" charset="-128"/>
              <a:ea typeface="Meiryo UI" panose="020B0604030504040204" pitchFamily="50" charset="-128"/>
              <a:cs typeface="IPAexGothic"/>
            </a:endParaRPr>
          </a:p>
        </p:txBody>
      </p:sp>
      <p:pic>
        <p:nvPicPr>
          <p:cNvPr id="4" name="図 3">
            <a:extLst>
              <a:ext uri="{FF2B5EF4-FFF2-40B4-BE49-F238E27FC236}">
                <a16:creationId xmlns:a16="http://schemas.microsoft.com/office/drawing/2014/main" id="{24612BD0-9925-43FA-A1ED-52DBB5CD193F}"/>
              </a:ext>
            </a:extLst>
          </p:cNvPr>
          <p:cNvPicPr>
            <a:picLocks noChangeAspect="1"/>
          </p:cNvPicPr>
          <p:nvPr/>
        </p:nvPicPr>
        <p:blipFill>
          <a:blip r:embed="rId4"/>
          <a:stretch>
            <a:fillRect/>
          </a:stretch>
        </p:blipFill>
        <p:spPr>
          <a:xfrm>
            <a:off x="4581128" y="3424454"/>
            <a:ext cx="1863400" cy="1863400"/>
          </a:xfrm>
          <a:prstGeom prst="rect">
            <a:avLst/>
          </a:prstGeom>
          <a:effectLst>
            <a:outerShdw blurRad="50800" dist="38100" dir="2700000" algn="tl" rotWithShape="0">
              <a:prstClr val="black">
                <a:alpha val="40000"/>
              </a:prstClr>
            </a:outerShdw>
          </a:effectLst>
        </p:spPr>
      </p:pic>
      <p:sp>
        <p:nvSpPr>
          <p:cNvPr id="2" name="テキスト ボックス 1">
            <a:extLst>
              <a:ext uri="{FF2B5EF4-FFF2-40B4-BE49-F238E27FC236}">
                <a16:creationId xmlns:a16="http://schemas.microsoft.com/office/drawing/2014/main" id="{5C5CD67B-72EF-4A37-B1F3-A82F86E34065}"/>
              </a:ext>
            </a:extLst>
          </p:cNvPr>
          <p:cNvSpPr txBox="1"/>
          <p:nvPr/>
        </p:nvSpPr>
        <p:spPr>
          <a:xfrm>
            <a:off x="24746" y="9575927"/>
            <a:ext cx="732893" cy="307777"/>
          </a:xfrm>
          <a:prstGeom prst="rect">
            <a:avLst/>
          </a:prstGeom>
          <a:noFill/>
        </p:spPr>
        <p:txBody>
          <a:bodyPr wrap="none" rtlCol="0">
            <a:spAutoFit/>
          </a:bodyPr>
          <a:lstStyle/>
          <a:p>
            <a:r>
              <a:rPr kumimoji="1" lang="ja-JP" altLang="en-US" sz="1400" dirty="0"/>
              <a:t>（</a:t>
            </a:r>
            <a:r>
              <a:rPr kumimoji="1" lang="en-US" altLang="ja-JP" sz="1400" dirty="0"/>
              <a:t>IS71</a:t>
            </a:r>
            <a:r>
              <a:rPr kumimoji="1" lang="ja-JP" altLang="en-US" sz="1400" dirty="0"/>
              <a:t>）</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6E4D5F123B1784BA82E38DB976BAAF1" ma:contentTypeVersion="" ma:contentTypeDescription="新しいドキュメントを作成します。" ma:contentTypeScope="" ma:versionID="19176db935ec025103baa53c499d06d2">
  <xsd:schema xmlns:xsd="http://www.w3.org/2001/XMLSchema" xmlns:xs="http://www.w3.org/2001/XMLSchema" xmlns:p="http://schemas.microsoft.com/office/2006/metadata/properties" xmlns:ns1="http://schemas.microsoft.com/sharepoint/v3" xmlns:ns3="4438c169-96c6-467e-80d0-88b5a1648d95" xmlns:ns4="dbe3633e-c7cb-400d-bb73-d01fa67f4fc6" targetNamespace="http://schemas.microsoft.com/office/2006/metadata/properties" ma:root="true" ma:fieldsID="52dc4c762fd0ea5d015c377c0eeb06d0" ns1:_="" ns3:_="" ns4:_="">
    <xsd:import namespace="http://schemas.microsoft.com/sharepoint/v3"/>
    <xsd:import namespace="4438c169-96c6-467e-80d0-88b5a1648d95"/>
    <xsd:import namespace="dbe3633e-c7cb-400d-bb73-d01fa67f4fc6"/>
    <xsd:element name="properties">
      <xsd:complexType>
        <xsd:sequence>
          <xsd:element name="documentManagement">
            <xsd:complexType>
              <xsd:all>
                <xsd:element ref="ns1:_dlc_ExpireDateSaved" minOccurs="0"/>
                <xsd:element ref="ns1:_dlc_ExpireDate" minOccurs="0"/>
                <xsd:element ref="ns1:_dlc_Exempt" minOccurs="0"/>
                <xsd:element ref="ns3:SharedWithUsers" minOccurs="0"/>
                <xsd:element ref="ns3:SharedWithDetails" minOccurs="0"/>
                <xsd:element ref="ns4:MediaServiceMetadata" minOccurs="0"/>
                <xsd:element ref="ns4:MediaServiceFastMetadata" minOccurs="0"/>
                <xsd:element ref="ns4:CheckInWF"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0" nillable="true" ma:displayName="元の有効期限" ma:description="" ma:hidden="true" ma:internalName="_dlc_ExpireDateSaved" ma:readOnly="true">
      <xsd:simpleType>
        <xsd:restriction base="dms:DateTime"/>
      </xsd:simpleType>
    </xsd:element>
    <xsd:element name="_dlc_ExpireDate" ma:index="11" nillable="true" ma:displayName="期日" ma:description="" ma:hidden="true" ma:indexed="true" ma:internalName="_dlc_ExpireDate" ma:readOnly="true">
      <xsd:simpleType>
        <xsd:restriction base="dms:DateTime"/>
      </xsd:simpleType>
    </xsd:element>
    <xsd:element name="_dlc_Exempt" ma:index="12" nillable="true" ma:displayName="ポリシー適用除外" ma:description=""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38c169-96c6-467e-80d0-88b5a1648d95" elementFormDefault="qualified">
    <xsd:import namespace="http://schemas.microsoft.com/office/2006/documentManagement/types"/>
    <xsd:import namespace="http://schemas.microsoft.com/office/infopath/2007/PartnerControls"/>
    <xsd:element name="SharedWithUsers" ma:index="13"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e3633e-c7cb-400d-bb73-d01fa67f4fc6"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CheckInWF" ma:index="17" nillable="true" ma:displayName="CheckInWF" ma:internalName="CheckInWF">
      <xsd:complexType>
        <xsd:complexContent>
          <xsd:extension base="dms:URL">
            <xsd:sequence>
              <xsd:element name="Url" type="dms:ValidUrl" minOccurs="0" nillable="true"/>
              <xsd:element name="Description" type="xsd:string" nillable="true"/>
            </xsd:sequence>
          </xsd:extension>
        </xsd:complexContent>
      </xsd:complex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0FA0D6-F66A-43AB-97B1-00DBC38E877E}">
  <ds:schemaRefs>
    <ds:schemaRef ds:uri="http://schemas.microsoft.com/sharepoint/v3/contenttype/forms"/>
  </ds:schemaRefs>
</ds:datastoreItem>
</file>

<file path=customXml/itemProps2.xml><?xml version="1.0" encoding="utf-8"?>
<ds:datastoreItem xmlns:ds="http://schemas.openxmlformats.org/officeDocument/2006/customXml" ds:itemID="{30CB3485-1810-4170-9F5B-182FEAE11D37}">
  <ds:schemaRefs>
    <ds:schemaRef ds:uri="http://schemas.microsoft.com/office/2006/metadata/longProperties"/>
  </ds:schemaRefs>
</ds:datastoreItem>
</file>

<file path=customXml/itemProps3.xml><?xml version="1.0" encoding="utf-8"?>
<ds:datastoreItem xmlns:ds="http://schemas.openxmlformats.org/officeDocument/2006/customXml" ds:itemID="{38D4E551-A720-4FB3-9016-F5F49EC8C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38c169-96c6-467e-80d0-88b5a1648d95"/>
    <ds:schemaRef ds:uri="dbe3633e-c7cb-400d-bb73-d01fa67f4f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5837</TotalTime>
  <Words>546</Words>
  <Application>Microsoft Office PowerPoint</Application>
  <PresentationFormat>ユーザー設定</PresentationFormat>
  <Paragraphs>75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HGP明朝E</vt:lpstr>
      <vt:lpstr>HGS明朝E</vt:lpstr>
      <vt:lpstr>IPAexGothic</vt:lpstr>
      <vt:lpstr>Meiryo UI</vt:lpstr>
      <vt:lpstr>メイリオ</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F1529</dc:creator>
  <cp:lastModifiedBy>雅人 渡辺</cp:lastModifiedBy>
  <cp:revision>284</cp:revision>
  <cp:lastPrinted>2016-08-02T07:20:49Z</cp:lastPrinted>
  <dcterms:created xsi:type="dcterms:W3CDTF">2010-05-31T06:17:25Z</dcterms:created>
  <dcterms:modified xsi:type="dcterms:W3CDTF">2023-10-25T00:15:15Z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temRetentionFormula">
    <vt:lpwstr/>
  </property>
  <property fmtid="{D5CDD505-2E9C-101B-9397-08002B2CF9AE}" pid="3" name="_dlc_policyId">
    <vt:lpwstr>/sites/E1H/private-site/DocLib/12市場開発_40お客さま以外</vt:lpwstr>
  </property>
  <property fmtid="{D5CDD505-2E9C-101B-9397-08002B2CF9AE}" pid="4" name="CheckInWF">
    <vt:lpwstr>, </vt:lpwstr>
  </property>
</Properties>
</file>