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68" r:id="rId6"/>
  </p:sldIdLst>
  <p:sldSz cx="6858000" cy="9906000" type="A4"/>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9">
          <p15:clr>
            <a:srgbClr val="A4A3A4"/>
          </p15:clr>
        </p15:guide>
        <p15:guide id="2" orient="horz" pos="6204">
          <p15:clr>
            <a:srgbClr val="A4A3A4"/>
          </p15:clr>
        </p15:guide>
        <p15:guide id="3" pos="4292">
          <p15:clr>
            <a:srgbClr val="A4A3A4"/>
          </p15:clr>
        </p15:guide>
        <p15:guide id="4" pos="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1493D"/>
    <a:srgbClr val="376092"/>
    <a:srgbClr val="406874"/>
    <a:srgbClr val="E3EBF5"/>
    <a:srgbClr val="E1F3F2"/>
    <a:srgbClr val="E9EBF3"/>
    <a:srgbClr val="E6E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p:cViewPr varScale="1">
        <p:scale>
          <a:sx n="89" d="100"/>
          <a:sy n="89" d="100"/>
        </p:scale>
        <p:origin x="3282" y="66"/>
      </p:cViewPr>
      <p:guideLst>
        <p:guide orient="horz" pos="3119"/>
        <p:guide orient="horz" pos="6204"/>
        <p:guide pos="4292"/>
        <p:guide pos="2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4CD8B4CE-C331-42AC-BB1C-BC6B597390E3}"/>
              </a:ext>
            </a:extLst>
          </p:cNvPr>
          <p:cNvSpPr>
            <a:spLocks noGrp="1"/>
          </p:cNvSpPr>
          <p:nvPr>
            <p:ph type="dt" sz="half" idx="10"/>
          </p:nvPr>
        </p:nvSpPr>
        <p:spPr/>
        <p:txBody>
          <a:bodyPr/>
          <a:lstStyle>
            <a:lvl1pPr>
              <a:defRPr/>
            </a:lvl1pPr>
          </a:lstStyle>
          <a:p>
            <a:pPr>
              <a:defRPr/>
            </a:pPr>
            <a:fld id="{0E1826DC-6F06-4B8D-9713-27445D20C9F5}"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4ABB988C-BAC6-4DA1-BE1C-32A0C58D707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3BA6A96B-7FE8-4D76-A499-FC434F6A557A}"/>
              </a:ext>
            </a:extLst>
          </p:cNvPr>
          <p:cNvSpPr>
            <a:spLocks noGrp="1"/>
          </p:cNvSpPr>
          <p:nvPr>
            <p:ph type="sldNum" sz="quarter" idx="12"/>
          </p:nvPr>
        </p:nvSpPr>
        <p:spPr/>
        <p:txBody>
          <a:bodyPr/>
          <a:lstStyle>
            <a:lvl1pPr>
              <a:defRPr/>
            </a:lvl1pPr>
          </a:lstStyle>
          <a:p>
            <a:pPr>
              <a:defRPr/>
            </a:pPr>
            <a:fld id="{E45DD4B5-C39D-4211-B3E1-5FDE7EBD5A6B}" type="slidenum">
              <a:rPr lang="ja-JP" altLang="en-US"/>
              <a:pPr>
                <a:defRPr/>
              </a:pPr>
              <a:t>‹#›</a:t>
            </a:fld>
            <a:endParaRPr lang="ja-JP" altLang="en-US"/>
          </a:p>
        </p:txBody>
      </p:sp>
    </p:spTree>
    <p:extLst>
      <p:ext uri="{BB962C8B-B14F-4D97-AF65-F5344CB8AC3E}">
        <p14:creationId xmlns:p14="http://schemas.microsoft.com/office/powerpoint/2010/main" val="291960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8845DF8-7A70-4982-916C-D636AE05ADA8}"/>
              </a:ext>
            </a:extLst>
          </p:cNvPr>
          <p:cNvSpPr>
            <a:spLocks noGrp="1"/>
          </p:cNvSpPr>
          <p:nvPr>
            <p:ph type="dt" sz="half" idx="10"/>
          </p:nvPr>
        </p:nvSpPr>
        <p:spPr/>
        <p:txBody>
          <a:bodyPr/>
          <a:lstStyle>
            <a:lvl1pPr>
              <a:defRPr/>
            </a:lvl1pPr>
          </a:lstStyle>
          <a:p>
            <a:pPr>
              <a:defRPr/>
            </a:pPr>
            <a:fld id="{3FD32AA0-BEA1-4346-9049-2BEA3F97EBDC}"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A3161AC7-7097-43B0-9742-7355AA869ED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AC2172C-52B8-423D-99BB-0C8CA18623F4}"/>
              </a:ext>
            </a:extLst>
          </p:cNvPr>
          <p:cNvSpPr>
            <a:spLocks noGrp="1"/>
          </p:cNvSpPr>
          <p:nvPr>
            <p:ph type="sldNum" sz="quarter" idx="12"/>
          </p:nvPr>
        </p:nvSpPr>
        <p:spPr/>
        <p:txBody>
          <a:bodyPr/>
          <a:lstStyle>
            <a:lvl1pPr>
              <a:defRPr/>
            </a:lvl1pPr>
          </a:lstStyle>
          <a:p>
            <a:pPr>
              <a:defRPr/>
            </a:pPr>
            <a:fld id="{5CD8F7E9-C3C7-42AD-B688-90308F72E352}" type="slidenum">
              <a:rPr lang="ja-JP" altLang="en-US"/>
              <a:pPr>
                <a:defRPr/>
              </a:pPr>
              <a:t>‹#›</a:t>
            </a:fld>
            <a:endParaRPr lang="ja-JP" altLang="en-US"/>
          </a:p>
        </p:txBody>
      </p:sp>
    </p:spTree>
    <p:extLst>
      <p:ext uri="{BB962C8B-B14F-4D97-AF65-F5344CB8AC3E}">
        <p14:creationId xmlns:p14="http://schemas.microsoft.com/office/powerpoint/2010/main" val="417954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B5005D9-B491-475B-B6F2-269849013477}"/>
              </a:ext>
            </a:extLst>
          </p:cNvPr>
          <p:cNvSpPr>
            <a:spLocks noGrp="1"/>
          </p:cNvSpPr>
          <p:nvPr>
            <p:ph type="dt" sz="half" idx="10"/>
          </p:nvPr>
        </p:nvSpPr>
        <p:spPr/>
        <p:txBody>
          <a:bodyPr/>
          <a:lstStyle>
            <a:lvl1pPr>
              <a:defRPr/>
            </a:lvl1pPr>
          </a:lstStyle>
          <a:p>
            <a:pPr>
              <a:defRPr/>
            </a:pPr>
            <a:fld id="{FAE2C2C9-2BDE-47E8-ADFF-C3B07664AA8C}"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97F09D84-FAFF-4EC7-8222-2FEFEDD862F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C02E713-6388-464E-A532-CD242A2946B3}"/>
              </a:ext>
            </a:extLst>
          </p:cNvPr>
          <p:cNvSpPr>
            <a:spLocks noGrp="1"/>
          </p:cNvSpPr>
          <p:nvPr>
            <p:ph type="sldNum" sz="quarter" idx="12"/>
          </p:nvPr>
        </p:nvSpPr>
        <p:spPr/>
        <p:txBody>
          <a:bodyPr/>
          <a:lstStyle>
            <a:lvl1pPr>
              <a:defRPr/>
            </a:lvl1pPr>
          </a:lstStyle>
          <a:p>
            <a:pPr>
              <a:defRPr/>
            </a:pPr>
            <a:fld id="{F5017A3C-CCAA-41D6-89E6-FC2FDCA261E7}" type="slidenum">
              <a:rPr lang="ja-JP" altLang="en-US"/>
              <a:pPr>
                <a:defRPr/>
              </a:pPr>
              <a:t>‹#›</a:t>
            </a:fld>
            <a:endParaRPr lang="ja-JP" altLang="en-US"/>
          </a:p>
        </p:txBody>
      </p:sp>
    </p:spTree>
    <p:extLst>
      <p:ext uri="{BB962C8B-B14F-4D97-AF65-F5344CB8AC3E}">
        <p14:creationId xmlns:p14="http://schemas.microsoft.com/office/powerpoint/2010/main" val="4072822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85505B0-712E-449B-A51C-B1B7397FBDDE}"/>
              </a:ext>
            </a:extLst>
          </p:cNvPr>
          <p:cNvSpPr>
            <a:spLocks noGrp="1"/>
          </p:cNvSpPr>
          <p:nvPr>
            <p:ph type="dt" sz="half" idx="10"/>
          </p:nvPr>
        </p:nvSpPr>
        <p:spPr/>
        <p:txBody>
          <a:bodyPr/>
          <a:lstStyle>
            <a:lvl1pPr>
              <a:defRPr/>
            </a:lvl1pPr>
          </a:lstStyle>
          <a:p>
            <a:pPr>
              <a:defRPr/>
            </a:pPr>
            <a:fld id="{09617B85-0BAA-48DB-A780-EB1C59E6E55A}"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07D29AAC-BE27-409F-9001-B744B95E970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CB0F9AA-979E-4739-A5B7-3A7396C2E8B3}"/>
              </a:ext>
            </a:extLst>
          </p:cNvPr>
          <p:cNvSpPr>
            <a:spLocks noGrp="1"/>
          </p:cNvSpPr>
          <p:nvPr>
            <p:ph type="sldNum" sz="quarter" idx="12"/>
          </p:nvPr>
        </p:nvSpPr>
        <p:spPr/>
        <p:txBody>
          <a:bodyPr/>
          <a:lstStyle>
            <a:lvl1pPr>
              <a:defRPr/>
            </a:lvl1pPr>
          </a:lstStyle>
          <a:p>
            <a:pPr>
              <a:defRPr/>
            </a:pPr>
            <a:fld id="{67E3BE19-A665-40BD-BC43-CA5C6297391D}" type="slidenum">
              <a:rPr lang="ja-JP" altLang="en-US"/>
              <a:pPr>
                <a:defRPr/>
              </a:pPr>
              <a:t>‹#›</a:t>
            </a:fld>
            <a:endParaRPr lang="ja-JP" altLang="en-US"/>
          </a:p>
        </p:txBody>
      </p:sp>
    </p:spTree>
    <p:extLst>
      <p:ext uri="{BB962C8B-B14F-4D97-AF65-F5344CB8AC3E}">
        <p14:creationId xmlns:p14="http://schemas.microsoft.com/office/powerpoint/2010/main" val="327395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1"/>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30F00A7C-D886-4B3E-8695-93D15054C687}"/>
              </a:ext>
            </a:extLst>
          </p:cNvPr>
          <p:cNvSpPr>
            <a:spLocks noGrp="1"/>
          </p:cNvSpPr>
          <p:nvPr>
            <p:ph type="dt" sz="half" idx="10"/>
          </p:nvPr>
        </p:nvSpPr>
        <p:spPr/>
        <p:txBody>
          <a:bodyPr/>
          <a:lstStyle>
            <a:lvl1pPr>
              <a:defRPr/>
            </a:lvl1pPr>
          </a:lstStyle>
          <a:p>
            <a:pPr>
              <a:defRPr/>
            </a:pPr>
            <a:fld id="{DE20E70B-05FE-480C-80D7-8CA5943B930C}"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71E5E32E-7AB2-4FA3-AB91-E54E9215B74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F44295D-E050-4A71-9CDA-5D963E85BE8C}"/>
              </a:ext>
            </a:extLst>
          </p:cNvPr>
          <p:cNvSpPr>
            <a:spLocks noGrp="1"/>
          </p:cNvSpPr>
          <p:nvPr>
            <p:ph type="sldNum" sz="quarter" idx="12"/>
          </p:nvPr>
        </p:nvSpPr>
        <p:spPr/>
        <p:txBody>
          <a:bodyPr/>
          <a:lstStyle>
            <a:lvl1pPr>
              <a:defRPr/>
            </a:lvl1pPr>
          </a:lstStyle>
          <a:p>
            <a:pPr>
              <a:defRPr/>
            </a:pPr>
            <a:fld id="{06CC42BD-5504-4477-AB63-21231C8BA9A3}" type="slidenum">
              <a:rPr lang="ja-JP" altLang="en-US"/>
              <a:pPr>
                <a:defRPr/>
              </a:pPr>
              <a:t>‹#›</a:t>
            </a:fld>
            <a:endParaRPr lang="ja-JP" altLang="en-US"/>
          </a:p>
        </p:txBody>
      </p:sp>
    </p:spTree>
    <p:extLst>
      <p:ext uri="{BB962C8B-B14F-4D97-AF65-F5344CB8AC3E}">
        <p14:creationId xmlns:p14="http://schemas.microsoft.com/office/powerpoint/2010/main" val="89853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7"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2"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0A2BC1A2-350A-4BDE-A601-DE7BD388216B}"/>
              </a:ext>
            </a:extLst>
          </p:cNvPr>
          <p:cNvSpPr>
            <a:spLocks noGrp="1"/>
          </p:cNvSpPr>
          <p:nvPr>
            <p:ph type="dt" sz="half" idx="10"/>
          </p:nvPr>
        </p:nvSpPr>
        <p:spPr/>
        <p:txBody>
          <a:bodyPr/>
          <a:lstStyle>
            <a:lvl1pPr>
              <a:defRPr/>
            </a:lvl1pPr>
          </a:lstStyle>
          <a:p>
            <a:pPr>
              <a:defRPr/>
            </a:pPr>
            <a:fld id="{C8D4168E-370D-4F8E-AC66-76E9AFA722BE}"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AD66515D-DBAA-4504-B22E-B6224EC6B52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CA6CFEE-3DCB-40FD-87CA-78DAA8823A1D}"/>
              </a:ext>
            </a:extLst>
          </p:cNvPr>
          <p:cNvSpPr>
            <a:spLocks noGrp="1"/>
          </p:cNvSpPr>
          <p:nvPr>
            <p:ph type="sldNum" sz="quarter" idx="12"/>
          </p:nvPr>
        </p:nvSpPr>
        <p:spPr/>
        <p:txBody>
          <a:bodyPr/>
          <a:lstStyle>
            <a:lvl1pPr>
              <a:defRPr/>
            </a:lvl1pPr>
          </a:lstStyle>
          <a:p>
            <a:pPr>
              <a:defRPr/>
            </a:pPr>
            <a:fld id="{C8FF9D67-5CE0-4163-A183-0904E07A6EE6}" type="slidenum">
              <a:rPr lang="ja-JP" altLang="en-US"/>
              <a:pPr>
                <a:defRPr/>
              </a:pPr>
              <a:t>‹#›</a:t>
            </a:fld>
            <a:endParaRPr lang="ja-JP" altLang="en-US"/>
          </a:p>
        </p:txBody>
      </p:sp>
    </p:spTree>
    <p:extLst>
      <p:ext uri="{BB962C8B-B14F-4D97-AF65-F5344CB8AC3E}">
        <p14:creationId xmlns:p14="http://schemas.microsoft.com/office/powerpoint/2010/main" val="190859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1"/>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5"/>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3141485"/>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3FAA64E-2B08-498F-8B61-F1BED3069C4E}"/>
              </a:ext>
            </a:extLst>
          </p:cNvPr>
          <p:cNvSpPr>
            <a:spLocks noGrp="1"/>
          </p:cNvSpPr>
          <p:nvPr>
            <p:ph type="dt" sz="half" idx="10"/>
          </p:nvPr>
        </p:nvSpPr>
        <p:spPr/>
        <p:txBody>
          <a:bodyPr/>
          <a:lstStyle>
            <a:lvl1pPr>
              <a:defRPr/>
            </a:lvl1pPr>
          </a:lstStyle>
          <a:p>
            <a:pPr>
              <a:defRPr/>
            </a:pPr>
            <a:fld id="{208DAE0A-6044-44F5-A362-59BFFB70BA01}" type="datetimeFigureOut">
              <a:rPr lang="ja-JP" altLang="en-US"/>
              <a:pPr>
                <a:defRPr/>
              </a:pPr>
              <a:t>2023/10/25</a:t>
            </a:fld>
            <a:endParaRPr lang="ja-JP" altLang="en-US"/>
          </a:p>
        </p:txBody>
      </p:sp>
      <p:sp>
        <p:nvSpPr>
          <p:cNvPr id="8" name="フッター プレースホルダ 4">
            <a:extLst>
              <a:ext uri="{FF2B5EF4-FFF2-40B4-BE49-F238E27FC236}">
                <a16:creationId xmlns:a16="http://schemas.microsoft.com/office/drawing/2014/main" id="{91691CDF-DA42-4E54-A6BC-8F65104870D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7B3788FB-9193-40C1-A949-D4BD52F4EC92}"/>
              </a:ext>
            </a:extLst>
          </p:cNvPr>
          <p:cNvSpPr>
            <a:spLocks noGrp="1"/>
          </p:cNvSpPr>
          <p:nvPr>
            <p:ph type="sldNum" sz="quarter" idx="12"/>
          </p:nvPr>
        </p:nvSpPr>
        <p:spPr/>
        <p:txBody>
          <a:bodyPr/>
          <a:lstStyle>
            <a:lvl1pPr>
              <a:defRPr/>
            </a:lvl1pPr>
          </a:lstStyle>
          <a:p>
            <a:pPr>
              <a:defRPr/>
            </a:pPr>
            <a:fld id="{2F1AFDD8-7079-42DB-B8FC-B2EB63C52CF4}" type="slidenum">
              <a:rPr lang="ja-JP" altLang="en-US"/>
              <a:pPr>
                <a:defRPr/>
              </a:pPr>
              <a:t>‹#›</a:t>
            </a:fld>
            <a:endParaRPr lang="ja-JP" altLang="en-US"/>
          </a:p>
        </p:txBody>
      </p:sp>
    </p:spTree>
    <p:extLst>
      <p:ext uri="{BB962C8B-B14F-4D97-AF65-F5344CB8AC3E}">
        <p14:creationId xmlns:p14="http://schemas.microsoft.com/office/powerpoint/2010/main" val="222248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3A47ABE6-658C-435A-84D5-6BBD42B5AD42}"/>
              </a:ext>
            </a:extLst>
          </p:cNvPr>
          <p:cNvSpPr>
            <a:spLocks noGrp="1"/>
          </p:cNvSpPr>
          <p:nvPr>
            <p:ph type="dt" sz="half" idx="10"/>
          </p:nvPr>
        </p:nvSpPr>
        <p:spPr/>
        <p:txBody>
          <a:bodyPr/>
          <a:lstStyle>
            <a:lvl1pPr>
              <a:defRPr/>
            </a:lvl1pPr>
          </a:lstStyle>
          <a:p>
            <a:pPr>
              <a:defRPr/>
            </a:pPr>
            <a:fld id="{C9938A77-AB94-4672-A66E-A49DC6D2F47C}" type="datetimeFigureOut">
              <a:rPr lang="ja-JP" altLang="en-US"/>
              <a:pPr>
                <a:defRPr/>
              </a:pPr>
              <a:t>2023/10/25</a:t>
            </a:fld>
            <a:endParaRPr lang="ja-JP" altLang="en-US"/>
          </a:p>
        </p:txBody>
      </p:sp>
      <p:sp>
        <p:nvSpPr>
          <p:cNvPr id="4" name="フッター プレースホルダ 4">
            <a:extLst>
              <a:ext uri="{FF2B5EF4-FFF2-40B4-BE49-F238E27FC236}">
                <a16:creationId xmlns:a16="http://schemas.microsoft.com/office/drawing/2014/main" id="{ADB8B8BD-90C0-4FA5-833F-89BBF64489DC}"/>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C2EC20B8-459F-4338-89FB-01880460D44A}"/>
              </a:ext>
            </a:extLst>
          </p:cNvPr>
          <p:cNvSpPr>
            <a:spLocks noGrp="1"/>
          </p:cNvSpPr>
          <p:nvPr>
            <p:ph type="sldNum" sz="quarter" idx="12"/>
          </p:nvPr>
        </p:nvSpPr>
        <p:spPr/>
        <p:txBody>
          <a:bodyPr/>
          <a:lstStyle>
            <a:lvl1pPr>
              <a:defRPr/>
            </a:lvl1pPr>
          </a:lstStyle>
          <a:p>
            <a:pPr>
              <a:defRPr/>
            </a:pPr>
            <a:fld id="{74516595-4470-4563-8280-7883EFCDA380}" type="slidenum">
              <a:rPr lang="ja-JP" altLang="en-US"/>
              <a:pPr>
                <a:defRPr/>
              </a:pPr>
              <a:t>‹#›</a:t>
            </a:fld>
            <a:endParaRPr lang="ja-JP" altLang="en-US"/>
          </a:p>
        </p:txBody>
      </p:sp>
    </p:spTree>
    <p:extLst>
      <p:ext uri="{BB962C8B-B14F-4D97-AF65-F5344CB8AC3E}">
        <p14:creationId xmlns:p14="http://schemas.microsoft.com/office/powerpoint/2010/main" val="141071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AFF19935-8164-46F0-949C-C7C4856EB735}"/>
              </a:ext>
            </a:extLst>
          </p:cNvPr>
          <p:cNvSpPr>
            <a:spLocks noGrp="1"/>
          </p:cNvSpPr>
          <p:nvPr>
            <p:ph type="dt" sz="half" idx="10"/>
          </p:nvPr>
        </p:nvSpPr>
        <p:spPr/>
        <p:txBody>
          <a:bodyPr/>
          <a:lstStyle>
            <a:lvl1pPr>
              <a:defRPr/>
            </a:lvl1pPr>
          </a:lstStyle>
          <a:p>
            <a:pPr>
              <a:defRPr/>
            </a:pPr>
            <a:fld id="{1FAA53DE-0B37-491C-BC55-74CC83FEEFB9}" type="datetimeFigureOut">
              <a:rPr lang="ja-JP" altLang="en-US"/>
              <a:pPr>
                <a:defRPr/>
              </a:pPr>
              <a:t>2023/10/25</a:t>
            </a:fld>
            <a:endParaRPr lang="ja-JP" altLang="en-US"/>
          </a:p>
        </p:txBody>
      </p:sp>
      <p:sp>
        <p:nvSpPr>
          <p:cNvPr id="3" name="フッター プレースホルダ 4">
            <a:extLst>
              <a:ext uri="{FF2B5EF4-FFF2-40B4-BE49-F238E27FC236}">
                <a16:creationId xmlns:a16="http://schemas.microsoft.com/office/drawing/2014/main" id="{BF5B2341-64F7-4C0D-968F-55F95118A182}"/>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4DA03709-C060-496F-9492-506C89EA7EBD}"/>
              </a:ext>
            </a:extLst>
          </p:cNvPr>
          <p:cNvSpPr>
            <a:spLocks noGrp="1"/>
          </p:cNvSpPr>
          <p:nvPr>
            <p:ph type="sldNum" sz="quarter" idx="12"/>
          </p:nvPr>
        </p:nvSpPr>
        <p:spPr/>
        <p:txBody>
          <a:bodyPr/>
          <a:lstStyle>
            <a:lvl1pPr>
              <a:defRPr/>
            </a:lvl1pPr>
          </a:lstStyle>
          <a:p>
            <a:pPr>
              <a:defRPr/>
            </a:pPr>
            <a:fld id="{35A87F8B-40B6-4118-B838-2E709D12DEB1}" type="slidenum">
              <a:rPr lang="ja-JP" altLang="en-US"/>
              <a:pPr>
                <a:defRPr/>
              </a:pPr>
              <a:t>‹#›</a:t>
            </a:fld>
            <a:endParaRPr lang="ja-JP" altLang="en-US"/>
          </a:p>
        </p:txBody>
      </p:sp>
    </p:spTree>
    <p:extLst>
      <p:ext uri="{BB962C8B-B14F-4D97-AF65-F5344CB8AC3E}">
        <p14:creationId xmlns:p14="http://schemas.microsoft.com/office/powerpoint/2010/main" val="91668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9" y="394407"/>
            <a:ext cx="3833813"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2" y="2072923"/>
            <a:ext cx="2256235" cy="67759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1A476D91-AAAD-47E9-8178-7BD1CF0785A2}"/>
              </a:ext>
            </a:extLst>
          </p:cNvPr>
          <p:cNvSpPr>
            <a:spLocks noGrp="1"/>
          </p:cNvSpPr>
          <p:nvPr>
            <p:ph type="dt" sz="half" idx="10"/>
          </p:nvPr>
        </p:nvSpPr>
        <p:spPr/>
        <p:txBody>
          <a:bodyPr/>
          <a:lstStyle>
            <a:lvl1pPr>
              <a:defRPr/>
            </a:lvl1pPr>
          </a:lstStyle>
          <a:p>
            <a:pPr>
              <a:defRPr/>
            </a:pPr>
            <a:fld id="{0192D452-0874-409B-9506-8D83705CFB43}"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FE0867EA-0F23-467D-A011-5A9EADFA219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DFAC89A8-1303-4FE6-9E34-01E5343EB02A}"/>
              </a:ext>
            </a:extLst>
          </p:cNvPr>
          <p:cNvSpPr>
            <a:spLocks noGrp="1"/>
          </p:cNvSpPr>
          <p:nvPr>
            <p:ph type="sldNum" sz="quarter" idx="12"/>
          </p:nvPr>
        </p:nvSpPr>
        <p:spPr/>
        <p:txBody>
          <a:bodyPr/>
          <a:lstStyle>
            <a:lvl1pPr>
              <a:defRPr/>
            </a:lvl1pPr>
          </a:lstStyle>
          <a:p>
            <a:pPr>
              <a:defRPr/>
            </a:pPr>
            <a:fld id="{C4371AAB-0FBA-46E8-BD31-E6A6F76F5BA4}" type="slidenum">
              <a:rPr lang="ja-JP" altLang="en-US"/>
              <a:pPr>
                <a:defRPr/>
              </a:pPr>
              <a:t>‹#›</a:t>
            </a:fld>
            <a:endParaRPr lang="ja-JP" altLang="en-US"/>
          </a:p>
        </p:txBody>
      </p:sp>
    </p:spTree>
    <p:extLst>
      <p:ext uri="{BB962C8B-B14F-4D97-AF65-F5344CB8AC3E}">
        <p14:creationId xmlns:p14="http://schemas.microsoft.com/office/powerpoint/2010/main" val="184608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95F3201-0DAC-4646-8B78-AA93F68BC702}"/>
              </a:ext>
            </a:extLst>
          </p:cNvPr>
          <p:cNvSpPr>
            <a:spLocks noGrp="1"/>
          </p:cNvSpPr>
          <p:nvPr>
            <p:ph type="dt" sz="half" idx="10"/>
          </p:nvPr>
        </p:nvSpPr>
        <p:spPr/>
        <p:txBody>
          <a:bodyPr/>
          <a:lstStyle>
            <a:lvl1pPr>
              <a:defRPr/>
            </a:lvl1pPr>
          </a:lstStyle>
          <a:p>
            <a:pPr>
              <a:defRPr/>
            </a:pPr>
            <a:fld id="{421CBC4E-9532-4BB7-BEE3-9297338E27D5}"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B18CB187-4E50-49FD-B0F6-4D990EBA759B}"/>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42F3AF0-59C4-48B6-8D7F-CAF554A6A6C0}"/>
              </a:ext>
            </a:extLst>
          </p:cNvPr>
          <p:cNvSpPr>
            <a:spLocks noGrp="1"/>
          </p:cNvSpPr>
          <p:nvPr>
            <p:ph type="sldNum" sz="quarter" idx="12"/>
          </p:nvPr>
        </p:nvSpPr>
        <p:spPr/>
        <p:txBody>
          <a:bodyPr/>
          <a:lstStyle>
            <a:lvl1pPr>
              <a:defRPr/>
            </a:lvl1pPr>
          </a:lstStyle>
          <a:p>
            <a:pPr>
              <a:defRPr/>
            </a:pPr>
            <a:fld id="{6002B703-0220-43B7-9542-F2ACD1BEAC51}" type="slidenum">
              <a:rPr lang="ja-JP" altLang="en-US"/>
              <a:pPr>
                <a:defRPr/>
              </a:pPr>
              <a:t>‹#›</a:t>
            </a:fld>
            <a:endParaRPr lang="ja-JP" altLang="en-US"/>
          </a:p>
        </p:txBody>
      </p:sp>
    </p:spTree>
    <p:extLst>
      <p:ext uri="{BB962C8B-B14F-4D97-AF65-F5344CB8AC3E}">
        <p14:creationId xmlns:p14="http://schemas.microsoft.com/office/powerpoint/2010/main" val="201423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a:extLst>
              <a:ext uri="{FF2B5EF4-FFF2-40B4-BE49-F238E27FC236}">
                <a16:creationId xmlns:a16="http://schemas.microsoft.com/office/drawing/2014/main" id="{18AE0FD1-08ED-4A64-9477-AD0869AC9AE5}"/>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0AB55C0-F4E5-4DA0-9FAC-E63F5D265E3D}"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9188530B-5564-4A48-A947-9C3DD4729CCE}"/>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2B3CA46-FB6A-4BA1-A82A-58B2270EBFF0}"/>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57071738-5620-4AAD-8B64-174C1308867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zoom.us/webinar/register/WN_t81cXq0nQG-EhVZyPH5Hy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テキスト ボックス 34">
            <a:extLst>
              <a:ext uri="{FF2B5EF4-FFF2-40B4-BE49-F238E27FC236}">
                <a16:creationId xmlns:a16="http://schemas.microsoft.com/office/drawing/2014/main" id="{C298978B-30B1-452C-8425-46A212A39586}"/>
              </a:ext>
            </a:extLst>
          </p:cNvPr>
          <p:cNvSpPr txBox="1">
            <a:spLocks noChangeArrowheads="1"/>
          </p:cNvSpPr>
          <p:nvPr/>
        </p:nvSpPr>
        <p:spPr bwMode="auto">
          <a:xfrm>
            <a:off x="6522" y="5579679"/>
            <a:ext cx="6876000" cy="677108"/>
          </a:xfrm>
          <a:prstGeom prst="rect">
            <a:avLst/>
          </a:prstGeom>
          <a:solidFill>
            <a:schemeClr val="accent1">
              <a:lumMod val="20000"/>
              <a:lumOff val="80000"/>
            </a:schemeClr>
          </a:solidFill>
          <a:ln>
            <a:noFill/>
          </a:ln>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10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・「不人気」と言われる職種で、応募を獲得するための採用戦略</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・誰でも明日から取り組める、応募数を増やすための具体的な方法</a:t>
            </a:r>
          </a:p>
        </p:txBody>
      </p:sp>
      <p:sp>
        <p:nvSpPr>
          <p:cNvPr id="2070" name="テキスト ボックス 7">
            <a:extLst>
              <a:ext uri="{FF2B5EF4-FFF2-40B4-BE49-F238E27FC236}">
                <a16:creationId xmlns:a16="http://schemas.microsoft.com/office/drawing/2014/main" id="{CFE541B9-3366-4FDC-AB8E-2F58F85349BE}"/>
              </a:ext>
            </a:extLst>
          </p:cNvPr>
          <p:cNvSpPr txBox="1">
            <a:spLocks noChangeArrowheads="1"/>
          </p:cNvSpPr>
          <p:nvPr/>
        </p:nvSpPr>
        <p:spPr bwMode="auto">
          <a:xfrm>
            <a:off x="6522" y="4448944"/>
            <a:ext cx="6876000" cy="892552"/>
          </a:xfrm>
          <a:prstGeom prst="rect">
            <a:avLst/>
          </a:prstGeom>
          <a:solidFill>
            <a:schemeClr val="accent1">
              <a:lumMod val="20000"/>
              <a:lumOff val="80000"/>
            </a:schemeClr>
          </a:solidFill>
          <a:ln>
            <a:noFill/>
          </a:ln>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10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・「応募が集まらない</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」とお悩みの採用担当者様</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・「何から改善すればよいか分からない」手法に悩んでいる採用責任者、経営者様</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・「他社はどんな取り組みをしているのか？」参考事例を探している方</a:t>
            </a:r>
          </a:p>
        </p:txBody>
      </p:sp>
      <p:sp>
        <p:nvSpPr>
          <p:cNvPr id="2050" name="テキスト ボックス 1">
            <a:extLst>
              <a:ext uri="{FF2B5EF4-FFF2-40B4-BE49-F238E27FC236}">
                <a16:creationId xmlns:a16="http://schemas.microsoft.com/office/drawing/2014/main" id="{D29F9039-0ACC-4B5A-87EC-1E0662B93DB0}"/>
              </a:ext>
            </a:extLst>
          </p:cNvPr>
          <p:cNvSpPr txBox="1">
            <a:spLocks noChangeArrowheads="1"/>
          </p:cNvSpPr>
          <p:nvPr/>
        </p:nvSpPr>
        <p:spPr bwMode="auto">
          <a:xfrm>
            <a:off x="-22225" y="157163"/>
            <a:ext cx="2535238" cy="3937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180000" rIns="0" bIns="72000" anchor="b"/>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600"/>
              </a:lnSpc>
            </a:pPr>
            <a:r>
              <a:rPr lang="ja-JP" altLang="en-US" b="1">
                <a:solidFill>
                  <a:schemeClr val="bg1"/>
                </a:solidFill>
                <a:latin typeface="Meiryo UI" panose="020B0604030504040204" pitchFamily="50" charset="-128"/>
                <a:ea typeface="Meiryo UI" panose="020B0604030504040204" pitchFamily="50" charset="-128"/>
              </a:rPr>
              <a:t>企業経営者の皆さまへ</a:t>
            </a:r>
            <a:endParaRPr lang="en-US" altLang="ja-JP" b="1">
              <a:solidFill>
                <a:schemeClr val="bg1"/>
              </a:solidFill>
              <a:latin typeface="Meiryo UI" panose="020B0604030504040204" pitchFamily="50" charset="-128"/>
              <a:ea typeface="Meiryo UI" panose="020B0604030504040204" pitchFamily="50" charset="-128"/>
            </a:endParaRPr>
          </a:p>
        </p:txBody>
      </p:sp>
      <p:sp>
        <p:nvSpPr>
          <p:cNvPr id="4" name="台形 3">
            <a:extLst>
              <a:ext uri="{FF2B5EF4-FFF2-40B4-BE49-F238E27FC236}">
                <a16:creationId xmlns:a16="http://schemas.microsoft.com/office/drawing/2014/main" id="{80C04E37-4EF7-4941-9796-AD09348D57B2}"/>
              </a:ext>
            </a:extLst>
          </p:cNvPr>
          <p:cNvSpPr/>
          <p:nvPr/>
        </p:nvSpPr>
        <p:spPr>
          <a:xfrm>
            <a:off x="2371725" y="9502775"/>
            <a:ext cx="4513263" cy="406400"/>
          </a:xfrm>
          <a:prstGeom prst="trapezoid">
            <a:avLst>
              <a:gd name="adj" fmla="val 143226"/>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 name="正方形/長方形 4">
            <a:extLst>
              <a:ext uri="{FF2B5EF4-FFF2-40B4-BE49-F238E27FC236}">
                <a16:creationId xmlns:a16="http://schemas.microsoft.com/office/drawing/2014/main" id="{3A79D328-D3BA-4022-A6E7-5705975BEBCB}"/>
              </a:ext>
            </a:extLst>
          </p:cNvPr>
          <p:cNvSpPr/>
          <p:nvPr/>
        </p:nvSpPr>
        <p:spPr>
          <a:xfrm>
            <a:off x="-17463" y="9502775"/>
            <a:ext cx="5332413" cy="406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6" name="正方形/長方形 5">
            <a:extLst>
              <a:ext uri="{FF2B5EF4-FFF2-40B4-BE49-F238E27FC236}">
                <a16:creationId xmlns:a16="http://schemas.microsoft.com/office/drawing/2014/main" id="{98140E3E-A8AD-4FBF-A0A8-B73C4746A35C}"/>
              </a:ext>
            </a:extLst>
          </p:cNvPr>
          <p:cNvSpPr/>
          <p:nvPr/>
        </p:nvSpPr>
        <p:spPr>
          <a:xfrm>
            <a:off x="84138" y="7523163"/>
            <a:ext cx="1001712" cy="68103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latin typeface="Meiryo UI" panose="020B0604030504040204" pitchFamily="50" charset="-128"/>
                <a:ea typeface="Meiryo UI" panose="020B0604030504040204" pitchFamily="50" charset="-128"/>
              </a:rPr>
              <a:t>日　時</a:t>
            </a:r>
          </a:p>
        </p:txBody>
      </p:sp>
      <p:sp>
        <p:nvSpPr>
          <p:cNvPr id="3124" name="テキスト ボックス 1">
            <a:extLst>
              <a:ext uri="{FF2B5EF4-FFF2-40B4-BE49-F238E27FC236}">
                <a16:creationId xmlns:a16="http://schemas.microsoft.com/office/drawing/2014/main" id="{B2918E46-4CB0-4141-A67C-FCC5F1D1C767}"/>
              </a:ext>
            </a:extLst>
          </p:cNvPr>
          <p:cNvSpPr txBox="1">
            <a:spLocks noChangeArrowheads="1"/>
          </p:cNvSpPr>
          <p:nvPr/>
        </p:nvSpPr>
        <p:spPr bwMode="auto">
          <a:xfrm>
            <a:off x="1279525" y="9583738"/>
            <a:ext cx="4900613" cy="206375"/>
          </a:xfrm>
          <a:prstGeom prst="rect">
            <a:avLst/>
          </a:prstGeom>
          <a:noFill/>
          <a:ln>
            <a:noFill/>
          </a:ln>
        </p:spPr>
        <p:txBody>
          <a:bodyPr wrap="none" lIns="0" tIns="0" rIns="0" bIns="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1600" b="1" spc="150" dirty="0">
                <a:solidFill>
                  <a:schemeClr val="bg1"/>
                </a:solidFill>
                <a:latin typeface="Meiryo UI" pitchFamily="50" charset="-128"/>
                <a:ea typeface="Meiryo UI" pitchFamily="50" charset="-128"/>
                <a:cs typeface="Meiryo UI" pitchFamily="50" charset="-128"/>
              </a:rPr>
              <a:t>参加ご希望の方は裏面ご確認の上、お申込みください</a:t>
            </a:r>
            <a:endParaRPr lang="en-US" altLang="ja-JP" sz="1600" b="1" spc="150" dirty="0">
              <a:solidFill>
                <a:schemeClr val="bg1"/>
              </a:solidFill>
              <a:latin typeface="Meiryo UI" pitchFamily="50" charset="-128"/>
              <a:ea typeface="Meiryo UI" pitchFamily="50" charset="-128"/>
              <a:cs typeface="Meiryo UI" pitchFamily="50" charset="-128"/>
            </a:endParaRPr>
          </a:p>
        </p:txBody>
      </p:sp>
      <p:pic>
        <p:nvPicPr>
          <p:cNvPr id="2055" name="図 6">
            <a:extLst>
              <a:ext uri="{FF2B5EF4-FFF2-40B4-BE49-F238E27FC236}">
                <a16:creationId xmlns:a16="http://schemas.microsoft.com/office/drawing/2014/main" id="{8F58E16B-AEDE-4E94-B9FE-B25A26FFC7A8}"/>
              </a:ext>
            </a:extLst>
          </p:cNvPr>
          <p:cNvPicPr>
            <a:picLocks noChangeAspect="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211513" y="155575"/>
            <a:ext cx="3600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AB3F9207-9075-4003-ABCC-6858C6E6B264}"/>
              </a:ext>
            </a:extLst>
          </p:cNvPr>
          <p:cNvSpPr/>
          <p:nvPr/>
        </p:nvSpPr>
        <p:spPr>
          <a:xfrm>
            <a:off x="-314325" y="631825"/>
            <a:ext cx="7631113" cy="585788"/>
          </a:xfrm>
          <a:prstGeom prst="rect">
            <a:avLst/>
          </a:prstGeom>
          <a:noFill/>
        </p:spPr>
        <p:txBody>
          <a:bodyPr anchor="ctr">
            <a:spAutoFit/>
          </a:bodyPr>
          <a:lstStyle/>
          <a:p>
            <a:pPr algn="ctr" eaLnBrk="1" hangingPunct="1">
              <a:lnSpc>
                <a:spcPts val="5500"/>
              </a:lnSpc>
              <a:defRPr/>
            </a:pPr>
            <a:r>
              <a:rPr lang="ja-JP" altLang="en-US" sz="3400" b="1" dirty="0">
                <a:solidFill>
                  <a:srgbClr val="00206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「応募が集まらない・・・」全業界必見！</a:t>
            </a:r>
            <a:endParaRPr lang="en-US" altLang="ja-JP" sz="3400" b="1" dirty="0">
              <a:solidFill>
                <a:srgbClr val="00206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B57D649C-402B-455E-9046-28CDC401A60F}"/>
              </a:ext>
            </a:extLst>
          </p:cNvPr>
          <p:cNvSpPr/>
          <p:nvPr/>
        </p:nvSpPr>
        <p:spPr>
          <a:xfrm>
            <a:off x="6350" y="3246438"/>
            <a:ext cx="6875463" cy="7381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正方形/長方形 111">
            <a:extLst>
              <a:ext uri="{FF2B5EF4-FFF2-40B4-BE49-F238E27FC236}">
                <a16:creationId xmlns:a16="http://schemas.microsoft.com/office/drawing/2014/main" id="{861A65C5-EC05-4A52-8933-F8D15AD5FD4F}"/>
              </a:ext>
            </a:extLst>
          </p:cNvPr>
          <p:cNvSpPr>
            <a:spLocks noChangeArrowheads="1"/>
          </p:cNvSpPr>
          <p:nvPr/>
        </p:nvSpPr>
        <p:spPr bwMode="auto">
          <a:xfrm>
            <a:off x="1046163" y="7494588"/>
            <a:ext cx="6146800" cy="461962"/>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2400" b="1" dirty="0">
                <a:solidFill>
                  <a:schemeClr val="tx2">
                    <a:lumMod val="75000"/>
                  </a:schemeClr>
                </a:solidFill>
                <a:latin typeface="Meiryo UI" panose="020B0604030504040204" pitchFamily="50" charset="-128"/>
                <a:ea typeface="Meiryo UI" panose="020B0604030504040204" pitchFamily="50" charset="-128"/>
              </a:rPr>
              <a:t>2023</a:t>
            </a:r>
            <a:r>
              <a:rPr lang="ja-JP" altLang="en-US" sz="2400" b="1" dirty="0">
                <a:solidFill>
                  <a:schemeClr val="tx2">
                    <a:lumMod val="75000"/>
                  </a:schemeClr>
                </a:solidFill>
                <a:latin typeface="Meiryo UI" panose="020B0604030504040204" pitchFamily="50" charset="-128"/>
                <a:ea typeface="Meiryo UI" panose="020B0604030504040204" pitchFamily="50" charset="-128"/>
              </a:rPr>
              <a:t>年</a:t>
            </a:r>
            <a:r>
              <a:rPr lang="en-US" altLang="ja-JP" sz="2400" b="1" dirty="0">
                <a:solidFill>
                  <a:schemeClr val="tx2">
                    <a:lumMod val="75000"/>
                  </a:schemeClr>
                </a:solidFill>
                <a:latin typeface="Meiryo UI" panose="020B0604030504040204" pitchFamily="50" charset="-128"/>
                <a:ea typeface="Meiryo UI" panose="020B0604030504040204" pitchFamily="50" charset="-128"/>
              </a:rPr>
              <a:t>11</a:t>
            </a:r>
            <a:r>
              <a:rPr lang="ja-JP" altLang="en-US" sz="2400" b="1" dirty="0">
                <a:solidFill>
                  <a:schemeClr val="tx2">
                    <a:lumMod val="75000"/>
                  </a:schemeClr>
                </a:solidFill>
                <a:latin typeface="Meiryo UI" panose="020B0604030504040204" pitchFamily="50" charset="-128"/>
                <a:ea typeface="Meiryo UI" panose="020B0604030504040204" pitchFamily="50" charset="-128"/>
              </a:rPr>
              <a:t>月</a:t>
            </a:r>
            <a:r>
              <a:rPr lang="en-US" altLang="ja-JP" sz="2400" b="1" dirty="0">
                <a:solidFill>
                  <a:schemeClr val="tx2">
                    <a:lumMod val="75000"/>
                  </a:schemeClr>
                </a:solidFill>
                <a:latin typeface="Meiryo UI" panose="020B0604030504040204" pitchFamily="50" charset="-128"/>
                <a:ea typeface="Meiryo UI" panose="020B0604030504040204" pitchFamily="50" charset="-128"/>
              </a:rPr>
              <a:t>29</a:t>
            </a:r>
            <a:r>
              <a:rPr lang="ja-JP" altLang="en-US" sz="2400" b="1" dirty="0">
                <a:solidFill>
                  <a:schemeClr val="tx2">
                    <a:lumMod val="75000"/>
                  </a:schemeClr>
                </a:solidFill>
                <a:latin typeface="Meiryo UI" panose="020B0604030504040204" pitchFamily="50" charset="-128"/>
                <a:ea typeface="Meiryo UI" panose="020B0604030504040204" pitchFamily="50" charset="-128"/>
              </a:rPr>
              <a:t>日（水）</a:t>
            </a:r>
            <a:r>
              <a:rPr lang="en-US" altLang="ja-JP" sz="2400" b="1" dirty="0">
                <a:solidFill>
                  <a:schemeClr val="tx2">
                    <a:lumMod val="75000"/>
                  </a:schemeClr>
                </a:solidFill>
                <a:latin typeface="Meiryo UI" panose="020B0604030504040204" pitchFamily="50" charset="-128"/>
                <a:ea typeface="Meiryo UI" panose="020B0604030504040204" pitchFamily="50" charset="-128"/>
              </a:rPr>
              <a:t>15:00~16:30</a:t>
            </a:r>
            <a:r>
              <a:rPr lang="ja-JP" altLang="en-US" sz="2400" b="1" dirty="0">
                <a:solidFill>
                  <a:schemeClr val="tx2">
                    <a:lumMod val="75000"/>
                  </a:schemeClr>
                </a:solidFill>
                <a:latin typeface="Meiryo UI" panose="020B0604030504040204" pitchFamily="50" charset="-128"/>
                <a:ea typeface="Meiryo UI" panose="020B0604030504040204" pitchFamily="50" charset="-128"/>
              </a:rPr>
              <a:t>　</a:t>
            </a:r>
            <a:endParaRPr lang="en-US" altLang="ja-JP" sz="2400" b="1" dirty="0">
              <a:solidFill>
                <a:schemeClr val="tx2">
                  <a:lumMod val="75000"/>
                </a:schemeClr>
              </a:solidFill>
              <a:latin typeface="Meiryo UI" panose="020B0604030504040204" pitchFamily="50" charset="-128"/>
              <a:ea typeface="Meiryo UI" panose="020B0604030504040204" pitchFamily="50" charset="-128"/>
            </a:endParaRPr>
          </a:p>
        </p:txBody>
      </p:sp>
      <p:sp>
        <p:nvSpPr>
          <p:cNvPr id="2059" name="テキスト ボックス 71">
            <a:extLst>
              <a:ext uri="{FF2B5EF4-FFF2-40B4-BE49-F238E27FC236}">
                <a16:creationId xmlns:a16="http://schemas.microsoft.com/office/drawing/2014/main" id="{6A6C5D35-140A-4819-AE11-66996E566A91}"/>
              </a:ext>
            </a:extLst>
          </p:cNvPr>
          <p:cNvSpPr txBox="1">
            <a:spLocks noChangeArrowheads="1"/>
          </p:cNvSpPr>
          <p:nvPr/>
        </p:nvSpPr>
        <p:spPr bwMode="auto">
          <a:xfrm>
            <a:off x="1065213" y="8318326"/>
            <a:ext cx="3106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dirty="0">
                <a:solidFill>
                  <a:srgbClr val="FF0000"/>
                </a:solidFill>
                <a:latin typeface="Meiryo UI" panose="020B0604030504040204" pitchFamily="50" charset="-128"/>
                <a:ea typeface="Meiryo UI" panose="020B0604030504040204" pitchFamily="50" charset="-128"/>
              </a:rPr>
              <a:t>WEB</a:t>
            </a:r>
            <a:r>
              <a:rPr lang="ja-JP" altLang="en-US" sz="2400" b="1" dirty="0">
                <a:solidFill>
                  <a:srgbClr val="FF0000"/>
                </a:solidFill>
                <a:latin typeface="Meiryo UI" panose="020B0604030504040204" pitchFamily="50" charset="-128"/>
                <a:ea typeface="Meiryo UI" panose="020B0604030504040204" pitchFamily="50" charset="-128"/>
              </a:rPr>
              <a:t>セミナー</a:t>
            </a:r>
          </a:p>
        </p:txBody>
      </p:sp>
      <p:sp>
        <p:nvSpPr>
          <p:cNvPr id="2060" name="object 41">
            <a:extLst>
              <a:ext uri="{FF2B5EF4-FFF2-40B4-BE49-F238E27FC236}">
                <a16:creationId xmlns:a16="http://schemas.microsoft.com/office/drawing/2014/main" id="{D3F8B1B0-881E-4FC3-ACEE-A7FD2D5343E5}"/>
              </a:ext>
            </a:extLst>
          </p:cNvPr>
          <p:cNvSpPr txBox="1">
            <a:spLocks noChangeArrowheads="1"/>
          </p:cNvSpPr>
          <p:nvPr/>
        </p:nvSpPr>
        <p:spPr bwMode="auto">
          <a:xfrm>
            <a:off x="1672129" y="8777277"/>
            <a:ext cx="4349908" cy="42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2400" dirty="0">
                <a:solidFill>
                  <a:srgbClr val="231F20"/>
                </a:solidFill>
                <a:latin typeface="Meiryo UI" panose="020B0604030504040204" pitchFamily="50" charset="-128"/>
                <a:ea typeface="Meiryo UI" panose="020B0604030504040204" pitchFamily="50" charset="-128"/>
                <a:cs typeface="Noto Sans CJK JP Medium"/>
              </a:rPr>
              <a:t>ZOOM</a:t>
            </a:r>
            <a:r>
              <a:rPr lang="ja-JP" altLang="en-US" sz="1600" dirty="0">
                <a:solidFill>
                  <a:srgbClr val="231F20"/>
                </a:solidFill>
                <a:latin typeface="Meiryo UI" panose="020B0604030504040204" pitchFamily="50" charset="-128"/>
                <a:ea typeface="Meiryo UI" panose="020B0604030504040204" pitchFamily="50" charset="-128"/>
                <a:cs typeface="Noto Sans CJK JP Medium"/>
              </a:rPr>
              <a:t>による</a:t>
            </a:r>
            <a:r>
              <a:rPr lang="ja-JP" altLang="en-US" sz="2400" dirty="0">
                <a:solidFill>
                  <a:srgbClr val="231F20"/>
                </a:solidFill>
                <a:latin typeface="Meiryo UI" panose="020B0604030504040204" pitchFamily="50" charset="-128"/>
                <a:ea typeface="Meiryo UI" panose="020B0604030504040204" pitchFamily="50" charset="-128"/>
                <a:cs typeface="Noto Sans CJK JP Medium"/>
              </a:rPr>
              <a:t>オンライン配信セミナー</a:t>
            </a:r>
            <a:endParaRPr lang="en-US" altLang="ja-JP" sz="2400" dirty="0">
              <a:solidFill>
                <a:srgbClr val="231F20"/>
              </a:solidFill>
              <a:latin typeface="Meiryo UI" panose="020B0604030504040204" pitchFamily="50" charset="-128"/>
              <a:ea typeface="Meiryo UI" panose="020B0604030504040204" pitchFamily="50" charset="-128"/>
              <a:cs typeface="Noto Sans CJK JP Medium"/>
            </a:endParaRPr>
          </a:p>
        </p:txBody>
      </p:sp>
      <p:sp>
        <p:nvSpPr>
          <p:cNvPr id="123" name="角丸四角形 122">
            <a:extLst>
              <a:ext uri="{FF2B5EF4-FFF2-40B4-BE49-F238E27FC236}">
                <a16:creationId xmlns:a16="http://schemas.microsoft.com/office/drawing/2014/main" id="{4EB56FB8-EBAC-4D14-BD99-98453239954F}"/>
              </a:ext>
            </a:extLst>
          </p:cNvPr>
          <p:cNvSpPr/>
          <p:nvPr/>
        </p:nvSpPr>
        <p:spPr>
          <a:xfrm>
            <a:off x="106363" y="4305300"/>
            <a:ext cx="2124075" cy="307975"/>
          </a:xfrm>
          <a:prstGeom prst="roundRect">
            <a:avLst>
              <a:gd name="adj" fmla="val 0"/>
            </a:avLst>
          </a:prstGeom>
          <a:solidFill>
            <a:schemeClr val="tx2"/>
          </a:solidFill>
          <a:ln w="762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bg1"/>
                </a:solidFill>
                <a:latin typeface="Meiryo UI" panose="020B0604030504040204" pitchFamily="50" charset="-128"/>
                <a:ea typeface="Meiryo UI" panose="020B0604030504040204" pitchFamily="50" charset="-128"/>
              </a:rPr>
              <a:t>　こんな方におすすめ</a:t>
            </a:r>
          </a:p>
        </p:txBody>
      </p:sp>
      <p:sp>
        <p:nvSpPr>
          <p:cNvPr id="125" name="正方形/長方形 124">
            <a:extLst>
              <a:ext uri="{FF2B5EF4-FFF2-40B4-BE49-F238E27FC236}">
                <a16:creationId xmlns:a16="http://schemas.microsoft.com/office/drawing/2014/main" id="{EB3978D7-EF4C-4A6D-8BBC-E25BB6EC4CE4}"/>
              </a:ext>
            </a:extLst>
          </p:cNvPr>
          <p:cNvSpPr/>
          <p:nvPr/>
        </p:nvSpPr>
        <p:spPr>
          <a:xfrm>
            <a:off x="84138" y="8328025"/>
            <a:ext cx="1001712" cy="100647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latin typeface="Meiryo UI" pitchFamily="50" charset="-128"/>
                <a:ea typeface="Meiryo UI" pitchFamily="50" charset="-128"/>
                <a:cs typeface="Meiryo UI" pitchFamily="50" charset="-128"/>
              </a:rPr>
              <a:t>受講</a:t>
            </a:r>
            <a:endParaRPr lang="en-US" altLang="ja-JP" b="1" dirty="0">
              <a:solidFill>
                <a:schemeClr val="bg1"/>
              </a:solidFill>
              <a:latin typeface="Meiryo UI" pitchFamily="50" charset="-128"/>
              <a:ea typeface="Meiryo UI" pitchFamily="50" charset="-128"/>
              <a:cs typeface="Meiryo UI" pitchFamily="50" charset="-128"/>
            </a:endParaRPr>
          </a:p>
          <a:p>
            <a:pPr algn="ctr" eaLnBrk="1" hangingPunct="1">
              <a:defRPr/>
            </a:pPr>
            <a:r>
              <a:rPr lang="ja-JP" altLang="en-US" b="1" dirty="0">
                <a:solidFill>
                  <a:schemeClr val="bg1"/>
                </a:solidFill>
                <a:latin typeface="Meiryo UI" pitchFamily="50" charset="-128"/>
                <a:ea typeface="Meiryo UI" pitchFamily="50" charset="-128"/>
                <a:cs typeface="Meiryo UI" pitchFamily="50" charset="-128"/>
              </a:rPr>
              <a:t>方法</a:t>
            </a:r>
          </a:p>
        </p:txBody>
      </p:sp>
      <p:sp>
        <p:nvSpPr>
          <p:cNvPr id="2090" name="正方形/長方形 10">
            <a:extLst>
              <a:ext uri="{FF2B5EF4-FFF2-40B4-BE49-F238E27FC236}">
                <a16:creationId xmlns:a16="http://schemas.microsoft.com/office/drawing/2014/main" id="{AA1E309A-32FD-4449-BEB1-23179916AE35}"/>
              </a:ext>
            </a:extLst>
          </p:cNvPr>
          <p:cNvSpPr>
            <a:spLocks noChangeArrowheads="1"/>
          </p:cNvSpPr>
          <p:nvPr/>
        </p:nvSpPr>
        <p:spPr bwMode="auto">
          <a:xfrm>
            <a:off x="1030288" y="7888288"/>
            <a:ext cx="3309937" cy="338137"/>
          </a:xfrm>
          <a:prstGeom prst="rect">
            <a:avLst/>
          </a:prstGeom>
          <a:noFill/>
          <a:ln>
            <a:noFill/>
          </a:ln>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1600" b="1" dirty="0">
                <a:solidFill>
                  <a:schemeClr val="tx2">
                    <a:lumMod val="75000"/>
                  </a:schemeClr>
                </a:solidFill>
                <a:latin typeface="Meiryo UI" panose="020B0604030504040204" pitchFamily="50" charset="-128"/>
                <a:ea typeface="Meiryo UI" panose="020B0604030504040204" pitchFamily="50" charset="-128"/>
              </a:rPr>
              <a:t>&lt;</a:t>
            </a:r>
            <a:r>
              <a:rPr lang="ja-JP" altLang="en-US" sz="1600" b="1" dirty="0">
                <a:solidFill>
                  <a:schemeClr val="tx2">
                    <a:lumMod val="75000"/>
                  </a:schemeClr>
                </a:solidFill>
                <a:latin typeface="Meiryo UI" panose="020B0604030504040204" pitchFamily="50" charset="-128"/>
                <a:ea typeface="Meiryo UI" panose="020B0604030504040204" pitchFamily="50" charset="-128"/>
              </a:rPr>
              <a:t>申込締切　セミナー開始直前まで</a:t>
            </a:r>
            <a:r>
              <a:rPr lang="en-US" altLang="ja-JP" sz="1600" b="1" dirty="0">
                <a:solidFill>
                  <a:schemeClr val="tx2">
                    <a:lumMod val="75000"/>
                  </a:schemeClr>
                </a:solidFill>
                <a:latin typeface="Meiryo UI" panose="020B0604030504040204" pitchFamily="50" charset="-128"/>
                <a:ea typeface="Meiryo UI" panose="020B0604030504040204" pitchFamily="50" charset="-128"/>
              </a:rPr>
              <a:t>&gt;</a:t>
            </a:r>
            <a:endParaRPr lang="ja-JP" altLang="en-US" sz="1600" b="1" dirty="0">
              <a:solidFill>
                <a:schemeClr val="tx2">
                  <a:lumMod val="75000"/>
                </a:schemeClr>
              </a:solidFill>
              <a:latin typeface="Meiryo UI" panose="020B0604030504040204" pitchFamily="50" charset="-128"/>
              <a:ea typeface="Meiryo UI" panose="020B0604030504040204" pitchFamily="50" charset="-128"/>
            </a:endParaRPr>
          </a:p>
        </p:txBody>
      </p:sp>
      <p:sp>
        <p:nvSpPr>
          <p:cNvPr id="118" name="正方形/長方形 117">
            <a:extLst>
              <a:ext uri="{FF2B5EF4-FFF2-40B4-BE49-F238E27FC236}">
                <a16:creationId xmlns:a16="http://schemas.microsoft.com/office/drawing/2014/main" id="{0A72C4E0-2F44-4FA9-8055-F7F54D190762}"/>
              </a:ext>
            </a:extLst>
          </p:cNvPr>
          <p:cNvSpPr/>
          <p:nvPr/>
        </p:nvSpPr>
        <p:spPr>
          <a:xfrm>
            <a:off x="-6350" y="9561513"/>
            <a:ext cx="1182688" cy="287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rgbClr val="C00000"/>
              </a:solidFill>
            </a:endParaRPr>
          </a:p>
        </p:txBody>
      </p:sp>
      <p:sp>
        <p:nvSpPr>
          <p:cNvPr id="2065" name="テキスト ボックス 5">
            <a:extLst>
              <a:ext uri="{FF2B5EF4-FFF2-40B4-BE49-F238E27FC236}">
                <a16:creationId xmlns:a16="http://schemas.microsoft.com/office/drawing/2014/main" id="{4AAAFEE8-FFD8-43E9-AFC0-1FB38060CDC6}"/>
              </a:ext>
            </a:extLst>
          </p:cNvPr>
          <p:cNvSpPr txBox="1">
            <a:spLocks noChangeArrowheads="1"/>
          </p:cNvSpPr>
          <p:nvPr/>
        </p:nvSpPr>
        <p:spPr bwMode="auto">
          <a:xfrm>
            <a:off x="-22225" y="9536113"/>
            <a:ext cx="1214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b="1">
                <a:solidFill>
                  <a:srgbClr val="002060"/>
                </a:solidFill>
                <a:latin typeface="Meiryo UI" panose="020B0604030504040204" pitchFamily="50" charset="-128"/>
                <a:ea typeface="Meiryo UI" panose="020B0604030504040204" pitchFamily="50" charset="-128"/>
              </a:rPr>
              <a:t>参加費無料</a:t>
            </a:r>
          </a:p>
        </p:txBody>
      </p:sp>
      <p:sp>
        <p:nvSpPr>
          <p:cNvPr id="50" name="正方形/長方形 49">
            <a:extLst>
              <a:ext uri="{FF2B5EF4-FFF2-40B4-BE49-F238E27FC236}">
                <a16:creationId xmlns:a16="http://schemas.microsoft.com/office/drawing/2014/main" id="{36661D85-F369-40C0-8729-8939F807D068}"/>
              </a:ext>
            </a:extLst>
          </p:cNvPr>
          <p:cNvSpPr/>
          <p:nvPr/>
        </p:nvSpPr>
        <p:spPr>
          <a:xfrm>
            <a:off x="-27384" y="2432050"/>
            <a:ext cx="6927850" cy="862013"/>
          </a:xfrm>
          <a:prstGeom prst="rect">
            <a:avLst/>
          </a:prstGeom>
        </p:spPr>
        <p:txBody>
          <a:bodyPr>
            <a:spAutoFit/>
          </a:bodyPr>
          <a:lstStyle/>
          <a:p>
            <a:pPr algn="ctr" eaLnBrk="1" hangingPunct="1">
              <a:lnSpc>
                <a:spcPts val="3000"/>
              </a:lnSpc>
              <a:defRPr/>
            </a:pPr>
            <a:r>
              <a:rPr lang="ja-JP" altLang="en-US" sz="13000" b="1" dirty="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採用攻略</a:t>
            </a:r>
            <a:endParaRPr lang="en-US" altLang="ja-JP" sz="13000" b="1" dirty="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eaLnBrk="1" hangingPunct="1">
              <a:lnSpc>
                <a:spcPts val="3000"/>
              </a:lnSpc>
              <a:defRPr/>
            </a:pPr>
            <a:endParaRPr lang="en-US" altLang="ja-JP" sz="13000" b="1" dirty="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A289BFBA-78FA-480A-88EC-CABF760CD252}"/>
              </a:ext>
            </a:extLst>
          </p:cNvPr>
          <p:cNvSpPr/>
          <p:nvPr/>
        </p:nvSpPr>
        <p:spPr>
          <a:xfrm>
            <a:off x="3133725" y="2606675"/>
            <a:ext cx="3797300" cy="692150"/>
          </a:xfrm>
          <a:prstGeom prst="rect">
            <a:avLst/>
          </a:prstGeom>
          <a:noFill/>
        </p:spPr>
        <p:txBody>
          <a:bodyPr>
            <a:spAutoFit/>
          </a:bodyPr>
          <a:lstStyle/>
          <a:p>
            <a:pPr algn="r" eaLnBrk="1" hangingPunct="1">
              <a:lnSpc>
                <a:spcPts val="5500"/>
              </a:lnSpc>
              <a:defRPr/>
            </a:pPr>
            <a:r>
              <a:rPr lang="ja-JP" altLang="en-US" sz="2800" b="1" dirty="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セミナー</a:t>
            </a:r>
            <a:endParaRPr lang="en-US" altLang="ja-JP" sz="2800" b="1" dirty="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068" name="正方形/長方形 67">
            <a:extLst>
              <a:ext uri="{FF2B5EF4-FFF2-40B4-BE49-F238E27FC236}">
                <a16:creationId xmlns:a16="http://schemas.microsoft.com/office/drawing/2014/main" id="{09CA66F0-52B5-456A-B205-98C88BF8A144}"/>
              </a:ext>
            </a:extLst>
          </p:cNvPr>
          <p:cNvSpPr>
            <a:spLocks noChangeArrowheads="1"/>
          </p:cNvSpPr>
          <p:nvPr/>
        </p:nvSpPr>
        <p:spPr bwMode="auto">
          <a:xfrm>
            <a:off x="-157163" y="3170123"/>
            <a:ext cx="7107238" cy="70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5500"/>
              </a:lnSpc>
            </a:pPr>
            <a:r>
              <a:rPr lang="ja-JP" altLang="en-US" sz="2800" b="1" dirty="0">
                <a:solidFill>
                  <a:schemeClr val="bg1"/>
                </a:solidFill>
                <a:latin typeface="Meiryo UI" panose="020B0604030504040204" pitchFamily="50" charset="-128"/>
                <a:ea typeface="Meiryo UI" panose="020B0604030504040204" pitchFamily="50" charset="-128"/>
              </a:rPr>
              <a:t>人手不足業界でも応募数を急増させる方法</a:t>
            </a:r>
          </a:p>
        </p:txBody>
      </p:sp>
      <p:sp>
        <p:nvSpPr>
          <p:cNvPr id="2" name="テキスト ボックス 6">
            <a:extLst>
              <a:ext uri="{FF2B5EF4-FFF2-40B4-BE49-F238E27FC236}">
                <a16:creationId xmlns:a16="http://schemas.microsoft.com/office/drawing/2014/main" id="{466AEC6C-E107-4A33-B298-B127EE19ED54}"/>
              </a:ext>
            </a:extLst>
          </p:cNvPr>
          <p:cNvSpPr txBox="1">
            <a:spLocks noChangeArrowheads="1"/>
          </p:cNvSpPr>
          <p:nvPr/>
        </p:nvSpPr>
        <p:spPr bwMode="auto">
          <a:xfrm>
            <a:off x="1360" y="3989388"/>
            <a:ext cx="6876000" cy="276999"/>
          </a:xfrm>
          <a:prstGeom prst="rect">
            <a:avLst/>
          </a:prstGeom>
          <a:solidFill>
            <a:schemeClr val="accent2">
              <a:lumMod val="20000"/>
              <a:lumOff val="80000"/>
            </a:schemeClr>
          </a:solidFill>
          <a:ln>
            <a:noFill/>
          </a:ln>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社に</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社が人手不足と言われる昨今、応募数を伸ばしている会社は何を行っているのか？大公開します</a:t>
            </a:r>
          </a:p>
        </p:txBody>
      </p:sp>
      <p:sp>
        <p:nvSpPr>
          <p:cNvPr id="34" name="角丸四角形 122">
            <a:extLst>
              <a:ext uri="{FF2B5EF4-FFF2-40B4-BE49-F238E27FC236}">
                <a16:creationId xmlns:a16="http://schemas.microsoft.com/office/drawing/2014/main" id="{72F62024-0F47-4EC3-AE64-5C4A4C514D6C}"/>
              </a:ext>
            </a:extLst>
          </p:cNvPr>
          <p:cNvSpPr/>
          <p:nvPr/>
        </p:nvSpPr>
        <p:spPr>
          <a:xfrm>
            <a:off x="95250" y="5418956"/>
            <a:ext cx="2411413" cy="307975"/>
          </a:xfrm>
          <a:prstGeom prst="roundRect">
            <a:avLst>
              <a:gd name="adj" fmla="val 0"/>
            </a:avLst>
          </a:prstGeom>
          <a:solidFill>
            <a:schemeClr val="tx2"/>
          </a:solidFill>
          <a:ln w="762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bg1"/>
                </a:solidFill>
                <a:latin typeface="Meiryo UI" panose="020B0604030504040204" pitchFamily="50" charset="-128"/>
                <a:ea typeface="Meiryo UI" panose="020B0604030504040204" pitchFamily="50" charset="-128"/>
              </a:rPr>
              <a:t>　このセミナーでわかること</a:t>
            </a:r>
          </a:p>
        </p:txBody>
      </p:sp>
      <p:sp>
        <p:nvSpPr>
          <p:cNvPr id="2073" name="テキスト ボックス 35">
            <a:extLst>
              <a:ext uri="{FF2B5EF4-FFF2-40B4-BE49-F238E27FC236}">
                <a16:creationId xmlns:a16="http://schemas.microsoft.com/office/drawing/2014/main" id="{754DA712-E88F-4F41-B531-BB5F557071EE}"/>
              </a:ext>
            </a:extLst>
          </p:cNvPr>
          <p:cNvSpPr txBox="1">
            <a:spLocks noChangeArrowheads="1"/>
          </p:cNvSpPr>
          <p:nvPr/>
        </p:nvSpPr>
        <p:spPr bwMode="auto">
          <a:xfrm>
            <a:off x="-8337" y="6440373"/>
            <a:ext cx="6876000" cy="892552"/>
          </a:xfrm>
          <a:prstGeom prst="rect">
            <a:avLst/>
          </a:prstGeom>
          <a:solidFill>
            <a:schemeClr val="accent1">
              <a:lumMod val="20000"/>
              <a:lumOff val="80000"/>
            </a:schemeClr>
          </a:solidFill>
          <a:ln>
            <a:noFill/>
          </a:ln>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10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①</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年の求人データに見る　求職者の”仕事探し”トレンド</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②同じやり方では応募は集まらない？　既存手法に赤信号！求人＆掲載先の最適解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③応募～採用のリードタイムを</a:t>
            </a:r>
            <a:r>
              <a:rPr lang="en-US" altLang="ja-JP" sz="1400" dirty="0">
                <a:latin typeface="Meiryo UI" panose="020B0604030504040204" pitchFamily="50" charset="-128"/>
                <a:ea typeface="Meiryo UI" panose="020B0604030504040204" pitchFamily="50" charset="-128"/>
              </a:rPr>
              <a:t>1/3</a:t>
            </a:r>
            <a:r>
              <a:rPr lang="ja-JP" altLang="en-US" sz="1400" dirty="0">
                <a:latin typeface="Meiryo UI" panose="020B0604030504040204" pitchFamily="50" charset="-128"/>
                <a:ea typeface="Meiryo UI" panose="020B0604030504040204" pitchFamily="50" charset="-128"/>
              </a:rPr>
              <a:t>に！　求める人材を内定に繋げるための取組とは？</a:t>
            </a:r>
          </a:p>
        </p:txBody>
      </p:sp>
      <p:sp>
        <p:nvSpPr>
          <p:cNvPr id="38" name="角丸四角形 122">
            <a:extLst>
              <a:ext uri="{FF2B5EF4-FFF2-40B4-BE49-F238E27FC236}">
                <a16:creationId xmlns:a16="http://schemas.microsoft.com/office/drawing/2014/main" id="{CF6D16D2-D256-4D47-879B-0A5C02D1FC15}"/>
              </a:ext>
            </a:extLst>
          </p:cNvPr>
          <p:cNvSpPr/>
          <p:nvPr/>
        </p:nvSpPr>
        <p:spPr>
          <a:xfrm>
            <a:off x="115888" y="6300549"/>
            <a:ext cx="1549400" cy="307975"/>
          </a:xfrm>
          <a:prstGeom prst="roundRect">
            <a:avLst>
              <a:gd name="adj" fmla="val 0"/>
            </a:avLst>
          </a:prstGeom>
          <a:solidFill>
            <a:schemeClr val="tx2"/>
          </a:solidFill>
          <a:ln w="762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bg1"/>
                </a:solidFill>
                <a:latin typeface="Meiryo UI" panose="020B0604030504040204" pitchFamily="50" charset="-128"/>
                <a:ea typeface="Meiryo UI" panose="020B0604030504040204" pitchFamily="50" charset="-128"/>
              </a:rPr>
              <a:t>　セミナー構成</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E6499F17-62A2-4ADE-B5BD-01D606CC227E}"/>
              </a:ext>
            </a:extLst>
          </p:cNvPr>
          <p:cNvSpPr/>
          <p:nvPr/>
        </p:nvSpPr>
        <p:spPr>
          <a:xfrm>
            <a:off x="252413" y="762000"/>
            <a:ext cx="6345237" cy="2263775"/>
          </a:xfrm>
          <a:prstGeom prst="rect">
            <a:avLst/>
          </a:prstGeom>
          <a:noFill/>
          <a:ln w="6350" cap="flat" cmpd="sng" algn="ctr">
            <a:solidFill>
              <a:srgbClr val="727CA3">
                <a:shade val="50000"/>
              </a:srgbClr>
            </a:solidFill>
            <a:prstDash val="solid"/>
          </a:ln>
          <a:effectLst/>
        </p:spPr>
        <p:txBody>
          <a:bodyPr anchor="ctr"/>
          <a:lstStyle/>
          <a:p>
            <a:pPr algn="ctr" defTabSz="903181" eaLnBrk="1" fontAlgn="auto" hangingPunct="1">
              <a:spcBef>
                <a:spcPts val="0"/>
              </a:spcBef>
              <a:spcAft>
                <a:spcPts val="0"/>
              </a:spcAft>
              <a:defRPr/>
            </a:pPr>
            <a:endParaRPr lang="ja-JP" altLang="en-US" sz="1814" kern="0">
              <a:solidFill>
                <a:prstClr val="white"/>
              </a:solidFill>
              <a:latin typeface="Gill Sans MT"/>
            </a:endParaRPr>
          </a:p>
        </p:txBody>
      </p:sp>
      <p:pic>
        <p:nvPicPr>
          <p:cNvPr id="3075" name="図 39" descr="画面の領域">
            <a:extLst>
              <a:ext uri="{FF2B5EF4-FFF2-40B4-BE49-F238E27FC236}">
                <a16:creationId xmlns:a16="http://schemas.microsoft.com/office/drawing/2014/main" id="{37839C72-BBE0-44D6-91C7-8EC7C57354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5038" y="9537700"/>
            <a:ext cx="3370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a:extLst>
              <a:ext uri="{FF2B5EF4-FFF2-40B4-BE49-F238E27FC236}">
                <a16:creationId xmlns:a16="http://schemas.microsoft.com/office/drawing/2014/main" id="{D8B3077D-11AA-483B-A03C-30343A6F6114}"/>
              </a:ext>
            </a:extLst>
          </p:cNvPr>
          <p:cNvSpPr/>
          <p:nvPr/>
        </p:nvSpPr>
        <p:spPr>
          <a:xfrm>
            <a:off x="-4763" y="-7938"/>
            <a:ext cx="6859588" cy="369888"/>
          </a:xfrm>
          <a:prstGeom prst="rect">
            <a:avLst/>
          </a:prstGeom>
          <a:solidFill>
            <a:schemeClr val="accent1">
              <a:lumMod val="50000"/>
            </a:schemeClr>
          </a:solidFill>
          <a:ln w="9525" cap="flat" cmpd="sng" algn="ctr">
            <a:noFill/>
            <a:prstDash val="solid"/>
          </a:ln>
          <a:effectLst/>
        </p:spPr>
        <p:txBody>
          <a:bodyPr lIns="81045" tIns="40522" rIns="81045" bIns="40522" anchor="ctr"/>
          <a:lstStyle/>
          <a:p>
            <a:pPr algn="ctr" defTabSz="903181" eaLnBrk="1" fontAlgn="auto" hangingPunct="1">
              <a:spcBef>
                <a:spcPts val="0"/>
              </a:spcBef>
              <a:spcAft>
                <a:spcPts val="0"/>
              </a:spcAft>
              <a:defRPr/>
            </a:pPr>
            <a:endParaRPr lang="ja-JP" altLang="en-US" sz="1270" b="1" kern="0"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8" name="object 24">
            <a:extLst>
              <a:ext uri="{FF2B5EF4-FFF2-40B4-BE49-F238E27FC236}">
                <a16:creationId xmlns:a16="http://schemas.microsoft.com/office/drawing/2014/main" id="{47736AF7-F4AB-4E3F-BDA6-0237D14232F4}"/>
              </a:ext>
            </a:extLst>
          </p:cNvPr>
          <p:cNvSpPr txBox="1"/>
          <p:nvPr/>
        </p:nvSpPr>
        <p:spPr>
          <a:xfrm>
            <a:off x="341313" y="3152800"/>
            <a:ext cx="2292350" cy="233363"/>
          </a:xfrm>
          <a:prstGeom prst="rect">
            <a:avLst/>
          </a:prstGeom>
        </p:spPr>
        <p:txBody>
          <a:bodyPr lIns="0" tIns="10403" rIns="0" bIns="0">
            <a:spAutoFit/>
          </a:bodyPr>
          <a:lstStyle/>
          <a:p>
            <a:pPr marL="10403" defTabSz="903181">
              <a:spcBef>
                <a:spcPts val="82"/>
              </a:spcBef>
              <a:defRPr/>
            </a:pPr>
            <a:r>
              <a:rPr lang="en-US" altLang="ja-JP" sz="1452" b="1" spc="156" dirty="0">
                <a:solidFill>
                  <a:srgbClr val="231F20"/>
                </a:solidFill>
                <a:latin typeface="Meiryo UI" panose="020B0604030504040204" pitchFamily="50" charset="-128"/>
                <a:ea typeface="Meiryo UI" panose="020B0604030504040204" pitchFamily="50" charset="-128"/>
                <a:cs typeface="Noto Sans CJK JP Medium"/>
              </a:rPr>
              <a:t>【</a:t>
            </a:r>
            <a:r>
              <a:rPr sz="1452" b="1" spc="156" dirty="0">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452" b="1" spc="156"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452" b="1" spc="156" dirty="0">
                <a:solidFill>
                  <a:srgbClr val="231F20"/>
                </a:solidFill>
                <a:latin typeface="Meiryo UI" panose="020B0604030504040204" pitchFamily="50" charset="-128"/>
                <a:ea typeface="Meiryo UI" panose="020B0604030504040204" pitchFamily="50" charset="-128"/>
                <a:cs typeface="Noto Sans CJK JP Medium"/>
              </a:rPr>
              <a:t>】</a:t>
            </a:r>
            <a:endParaRPr sz="1452" b="1"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59" name="object 27">
            <a:extLst>
              <a:ext uri="{FF2B5EF4-FFF2-40B4-BE49-F238E27FC236}">
                <a16:creationId xmlns:a16="http://schemas.microsoft.com/office/drawing/2014/main" id="{099FCA46-0CD4-41B4-AA46-A1D143781AB7}"/>
              </a:ext>
            </a:extLst>
          </p:cNvPr>
          <p:cNvSpPr txBox="1"/>
          <p:nvPr/>
        </p:nvSpPr>
        <p:spPr>
          <a:xfrm>
            <a:off x="2530475" y="3152800"/>
            <a:ext cx="2609850" cy="288925"/>
          </a:xfrm>
          <a:prstGeom prst="rect">
            <a:avLst/>
          </a:prstGeom>
        </p:spPr>
        <p:txBody>
          <a:bodyPr lIns="0" tIns="10403" rIns="0" bIns="0">
            <a:spAutoFit/>
          </a:bodyPr>
          <a:lstStyle/>
          <a:p>
            <a:pPr marL="10403" defTabSz="903181">
              <a:spcBef>
                <a:spcPts val="82"/>
              </a:spcBef>
              <a:defRPr/>
            </a:pPr>
            <a:r>
              <a:rPr lang="en-US" altLang="ja-JP" sz="1814" spc="172" dirty="0">
                <a:solidFill>
                  <a:srgbClr val="231F2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Noto Sans CJK JP Medium"/>
              </a:rPr>
              <a:t>Web</a:t>
            </a:r>
            <a:r>
              <a:rPr sz="1270" spc="-254" dirty="0">
                <a:solidFill>
                  <a:srgbClr val="231F20"/>
                </a:solidFill>
                <a:latin typeface="Meiryo UI" panose="020B0604030504040204" pitchFamily="50" charset="-128"/>
                <a:ea typeface="Meiryo UI" panose="020B0604030504040204" pitchFamily="50" charset="-128"/>
                <a:cs typeface="Noto Sans CJK JP Medium"/>
              </a:rPr>
              <a:t> </a:t>
            </a:r>
            <a:r>
              <a:rPr sz="1406" spc="-5"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1406" spc="-116" baseline="2525" dirty="0">
                <a:solidFill>
                  <a:srgbClr val="231F20"/>
                </a:solidFill>
                <a:latin typeface="Meiryo UI" panose="020B0604030504040204" pitchFamily="50" charset="-128"/>
                <a:ea typeface="Meiryo UI" panose="020B0604030504040204" pitchFamily="50" charset="-128"/>
                <a:cs typeface="Noto Sans CJK JP Medium"/>
              </a:rPr>
              <a:t>申</a:t>
            </a:r>
            <a:r>
              <a:rPr sz="1406" spc="49" baseline="2525" dirty="0">
                <a:solidFill>
                  <a:srgbClr val="231F20"/>
                </a:solidFill>
                <a:latin typeface="Meiryo UI" panose="020B0604030504040204" pitchFamily="50" charset="-128"/>
                <a:ea typeface="Meiryo UI" panose="020B0604030504040204" pitchFamily="50" charset="-128"/>
                <a:cs typeface="Noto Sans CJK JP Medium"/>
              </a:rPr>
              <a:t>込</a:t>
            </a:r>
            <a:r>
              <a:rPr sz="1406"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1406"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1406" baseline="2525"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55" name="object 19">
            <a:extLst>
              <a:ext uri="{FF2B5EF4-FFF2-40B4-BE49-F238E27FC236}">
                <a16:creationId xmlns:a16="http://schemas.microsoft.com/office/drawing/2014/main" id="{E9A81843-62EE-44FA-96E1-7F650290A268}"/>
              </a:ext>
            </a:extLst>
          </p:cNvPr>
          <p:cNvSpPr txBox="1"/>
          <p:nvPr/>
        </p:nvSpPr>
        <p:spPr>
          <a:xfrm>
            <a:off x="539750" y="577850"/>
            <a:ext cx="1223963" cy="330200"/>
          </a:xfrm>
          <a:prstGeom prst="rect">
            <a:avLst/>
          </a:prstGeom>
          <a:solidFill>
            <a:schemeClr val="bg1"/>
          </a:solidFill>
        </p:spPr>
        <p:txBody>
          <a:bodyPr lIns="0" tIns="0" rIns="0" bIns="0" anchor="ctr"/>
          <a:lstStyle/>
          <a:p>
            <a:pPr algn="ctr">
              <a:defRPr/>
            </a:pPr>
            <a:r>
              <a:rPr lang="ja-JP" altLang="en-US" sz="1600" spc="88" dirty="0">
                <a:solidFill>
                  <a:srgbClr val="10253F"/>
                </a:solidFill>
                <a:latin typeface="Meiryo UI" panose="020B0604030504040204" pitchFamily="50" charset="-128"/>
                <a:ea typeface="Meiryo UI" panose="020B0604030504040204" pitchFamily="50" charset="-128"/>
                <a:cs typeface="Noto Sans CJK JP Medium"/>
              </a:rPr>
              <a:t>講師情報</a:t>
            </a:r>
            <a:endParaRPr lang="en-US" altLang="ja-JP" sz="1600" spc="88" dirty="0">
              <a:solidFill>
                <a:srgbClr val="10253F"/>
              </a:solidFill>
              <a:latin typeface="Meiryo UI" panose="020B0604030504040204" pitchFamily="50" charset="-128"/>
              <a:ea typeface="Meiryo UI" panose="020B0604030504040204" pitchFamily="50" charset="-128"/>
              <a:cs typeface="Noto Sans CJK JP Medium"/>
            </a:endParaRPr>
          </a:p>
        </p:txBody>
      </p:sp>
      <p:sp>
        <p:nvSpPr>
          <p:cNvPr id="19" name="正方形/長方形 18">
            <a:extLst>
              <a:ext uri="{FF2B5EF4-FFF2-40B4-BE49-F238E27FC236}">
                <a16:creationId xmlns:a16="http://schemas.microsoft.com/office/drawing/2014/main" id="{A0E3D4A5-E893-49A6-BFAE-DA7D82BC6D62}"/>
              </a:ext>
            </a:extLst>
          </p:cNvPr>
          <p:cNvSpPr/>
          <p:nvPr/>
        </p:nvSpPr>
        <p:spPr>
          <a:xfrm>
            <a:off x="422275" y="1370013"/>
            <a:ext cx="3727450" cy="1406525"/>
          </a:xfrm>
          <a:prstGeom prst="rect">
            <a:avLst/>
          </a:prstGeom>
          <a:solidFill>
            <a:schemeClr val="bg1">
              <a:lumMod val="95000"/>
            </a:schemeClr>
          </a:solidFill>
          <a:ln w="6350" cap="flat" cmpd="sng" algn="ctr">
            <a:noFill/>
            <a:prstDash val="solid"/>
          </a:ln>
          <a:effectLst/>
        </p:spPr>
        <p:txBody>
          <a:bodyPr anchor="ctr"/>
          <a:lstStyle/>
          <a:p>
            <a:pPr algn="ctr" defTabSz="903181" eaLnBrk="1" fontAlgn="auto" hangingPunct="1">
              <a:spcBef>
                <a:spcPts val="0"/>
              </a:spcBef>
              <a:spcAft>
                <a:spcPts val="0"/>
              </a:spcAft>
              <a:defRPr/>
            </a:pPr>
            <a:endParaRPr lang="ja-JP" altLang="en-US" sz="1814" kern="0">
              <a:solidFill>
                <a:prstClr val="white"/>
              </a:solidFill>
              <a:latin typeface="Gill Sans MT"/>
            </a:endParaRPr>
          </a:p>
        </p:txBody>
      </p:sp>
      <p:sp>
        <p:nvSpPr>
          <p:cNvPr id="3087" name="テキスト ボックス 1">
            <a:extLst>
              <a:ext uri="{FF2B5EF4-FFF2-40B4-BE49-F238E27FC236}">
                <a16:creationId xmlns:a16="http://schemas.microsoft.com/office/drawing/2014/main" id="{C0681414-664B-4416-8A5D-92DDE05382F4}"/>
              </a:ext>
            </a:extLst>
          </p:cNvPr>
          <p:cNvSpPr txBox="1">
            <a:spLocks noChangeArrowheads="1"/>
          </p:cNvSpPr>
          <p:nvPr/>
        </p:nvSpPr>
        <p:spPr bwMode="auto">
          <a:xfrm>
            <a:off x="485775" y="1524000"/>
            <a:ext cx="366395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000">
                <a:latin typeface="Meiryo UI" panose="020B0604030504040204" pitchFamily="50" charset="-128"/>
                <a:ea typeface="Meiryo UI" panose="020B0604030504040204" pitchFamily="50" charset="-128"/>
              </a:rPr>
              <a:t>［ 会社紹介 ］東証プライム市場上場の</a:t>
            </a: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株</a:t>
            </a:r>
            <a:r>
              <a:rPr lang="en-US" altLang="ja-JP" sz="1000">
                <a:latin typeface="Meiryo UI" panose="020B0604030504040204" pitchFamily="50" charset="-128"/>
                <a:ea typeface="Meiryo UI" panose="020B0604030504040204" pitchFamily="50" charset="-128"/>
              </a:rPr>
              <a:t>) </a:t>
            </a:r>
            <a:r>
              <a:rPr lang="ja-JP" altLang="en-US" sz="1000">
                <a:latin typeface="Meiryo UI" panose="020B0604030504040204" pitchFamily="50" charset="-128"/>
                <a:ea typeface="Meiryo UI" panose="020B0604030504040204" pitchFamily="50" charset="-128"/>
              </a:rPr>
              <a:t>船井総研ホールディングスのグループ会社として設立。これまでに、全国の中小企業様</a:t>
            </a:r>
            <a:r>
              <a:rPr lang="en-US" altLang="ja-JP" sz="1000">
                <a:latin typeface="Meiryo UI" panose="020B0604030504040204" pitchFamily="50" charset="-128"/>
                <a:ea typeface="Meiryo UI" panose="020B0604030504040204" pitchFamily="50" charset="-128"/>
              </a:rPr>
              <a:t>6,000</a:t>
            </a:r>
            <a:r>
              <a:rPr lang="ja-JP" altLang="en-US" sz="1000">
                <a:latin typeface="Meiryo UI" panose="020B0604030504040204" pitchFamily="50" charset="-128"/>
                <a:ea typeface="Meiryo UI" panose="020B0604030504040204" pitchFamily="50" charset="-128"/>
              </a:rPr>
              <a:t>社以上の採用支援を行ってきました。</a:t>
            </a:r>
            <a:endParaRPr lang="en-US" altLang="ja-JP" sz="1000">
              <a:latin typeface="Meiryo UI" panose="020B0604030504040204" pitchFamily="50" charset="-128"/>
              <a:ea typeface="Meiryo UI" panose="020B0604030504040204" pitchFamily="50" charset="-128"/>
            </a:endParaRPr>
          </a:p>
          <a:p>
            <a:pPr eaLnBrk="1" hangingPunct="1"/>
            <a:endParaRPr lang="en-US" altLang="ja-JP" sz="1000">
              <a:latin typeface="Meiryo UI" panose="020B0604030504040204" pitchFamily="50" charset="-128"/>
              <a:ea typeface="Meiryo UI" panose="020B0604030504040204" pitchFamily="50" charset="-128"/>
            </a:endParaRPr>
          </a:p>
          <a:p>
            <a:pPr eaLnBrk="1" hangingPunct="1"/>
            <a:r>
              <a:rPr lang="ja-JP" altLang="en-US" sz="1000">
                <a:latin typeface="Meiryo UI" panose="020B0604030504040204" pitchFamily="50" charset="-128"/>
                <a:ea typeface="Meiryo UI" panose="020B0604030504040204" pitchFamily="50" charset="-128"/>
              </a:rPr>
              <a:t>本セミナーでは、これまでに取り扱ってきた「</a:t>
            </a:r>
            <a:r>
              <a:rPr lang="en-US" altLang="ja-JP" sz="1000">
                <a:latin typeface="Meiryo UI" panose="020B0604030504040204" pitchFamily="50" charset="-128"/>
                <a:ea typeface="Meiryo UI" panose="020B0604030504040204" pitchFamily="50" charset="-128"/>
              </a:rPr>
              <a:t>100</a:t>
            </a:r>
            <a:r>
              <a:rPr lang="ja-JP" altLang="en-US" sz="1000">
                <a:latin typeface="Meiryo UI" panose="020B0604030504040204" pitchFamily="50" charset="-128"/>
                <a:ea typeface="Meiryo UI" panose="020B0604030504040204" pitchFamily="50" charset="-128"/>
              </a:rPr>
              <a:t>万件以上の求人データ」から分析をした、職種・エリア・車両別の「応募が集まりやすい求人原稿」「応募が集まる企業が行っている具体的な施策」を徹底解説いたします。</a:t>
            </a:r>
            <a:endParaRPr lang="en-US" altLang="ja-JP" sz="100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F35CB6F4-843A-415D-8DCB-7F40B9BFC825}"/>
              </a:ext>
            </a:extLst>
          </p:cNvPr>
          <p:cNvSpPr/>
          <p:nvPr/>
        </p:nvSpPr>
        <p:spPr>
          <a:xfrm>
            <a:off x="422275" y="971550"/>
            <a:ext cx="6011863" cy="2365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9" name="正方形/長方形 4">
            <a:extLst>
              <a:ext uri="{FF2B5EF4-FFF2-40B4-BE49-F238E27FC236}">
                <a16:creationId xmlns:a16="http://schemas.microsoft.com/office/drawing/2014/main" id="{F3C742E0-99A1-42B8-9753-B2CEA2F13E8F}"/>
              </a:ext>
            </a:extLst>
          </p:cNvPr>
          <p:cNvSpPr>
            <a:spLocks noChangeArrowheads="1"/>
          </p:cNvSpPr>
          <p:nvPr/>
        </p:nvSpPr>
        <p:spPr bwMode="auto">
          <a:xfrm>
            <a:off x="393700" y="942975"/>
            <a:ext cx="62563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solidFill>
                  <a:schemeClr val="bg1"/>
                </a:solidFill>
                <a:latin typeface="Meiryo UI" panose="020B0604030504040204" pitchFamily="50" charset="-128"/>
                <a:ea typeface="Meiryo UI" panose="020B0604030504040204" pitchFamily="50" charset="-128"/>
              </a:rPr>
              <a:t>株式会社 </a:t>
            </a:r>
            <a:r>
              <a:rPr lang="en-US" altLang="ja-JP" sz="1200">
                <a:solidFill>
                  <a:schemeClr val="bg1"/>
                </a:solidFill>
                <a:latin typeface="Meiryo UI" panose="020B0604030504040204" pitchFamily="50" charset="-128"/>
                <a:ea typeface="Meiryo UI" panose="020B0604030504040204" pitchFamily="50" charset="-128"/>
              </a:rPr>
              <a:t>HRForce</a:t>
            </a:r>
            <a:r>
              <a:rPr lang="ja-JP" altLang="en-US" sz="1200">
                <a:solidFill>
                  <a:schemeClr val="bg1"/>
                </a:solidFill>
                <a:latin typeface="Meiryo UI" panose="020B0604030504040204" pitchFamily="50" charset="-128"/>
                <a:ea typeface="Meiryo UI" panose="020B0604030504040204" pitchFamily="50" charset="-128"/>
              </a:rPr>
              <a:t>　</a:t>
            </a:r>
          </a:p>
        </p:txBody>
      </p:sp>
      <p:sp>
        <p:nvSpPr>
          <p:cNvPr id="3090" name="object 5">
            <a:extLst>
              <a:ext uri="{FF2B5EF4-FFF2-40B4-BE49-F238E27FC236}">
                <a16:creationId xmlns:a16="http://schemas.microsoft.com/office/drawing/2014/main" id="{444C05C3-EBCA-4B4E-9182-8964DDBBD607}"/>
              </a:ext>
            </a:extLst>
          </p:cNvPr>
          <p:cNvSpPr>
            <a:spLocks/>
          </p:cNvSpPr>
          <p:nvPr/>
        </p:nvSpPr>
        <p:spPr bwMode="auto">
          <a:xfrm>
            <a:off x="-7938" y="8104188"/>
            <a:ext cx="6865938" cy="47625"/>
          </a:xfrm>
          <a:custGeom>
            <a:avLst/>
            <a:gdLst>
              <a:gd name="T0" fmla="*/ 0 w 5815330"/>
              <a:gd name="T1" fmla="*/ 0 h 45719"/>
              <a:gd name="T2" fmla="*/ 2147483646 w 5815330"/>
              <a:gd name="T3" fmla="*/ 0 h 45719"/>
              <a:gd name="T4" fmla="*/ 0 60000 65536"/>
              <a:gd name="T5" fmla="*/ 0 60000 65536"/>
            </a:gdLst>
            <a:ahLst/>
            <a:cxnLst>
              <a:cxn ang="T4">
                <a:pos x="T0" y="T1"/>
              </a:cxn>
              <a:cxn ang="T5">
                <a:pos x="T2" y="T3"/>
              </a:cxn>
            </a:cxnLst>
            <a:rect l="0" t="0" r="r" b="b"/>
            <a:pathLst>
              <a:path w="5815330" h="45719">
                <a:moveTo>
                  <a:pt x="0" y="0"/>
                </a:moveTo>
                <a:lnTo>
                  <a:pt x="5814860" y="0"/>
                </a:lnTo>
              </a:path>
            </a:pathLst>
          </a:custGeom>
          <a:noFill/>
          <a:ln w="6350">
            <a:solidFill>
              <a:srgbClr val="334E7E"/>
            </a:solidFill>
            <a:prstDash val="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p>
        </p:txBody>
      </p:sp>
      <p:sp>
        <p:nvSpPr>
          <p:cNvPr id="3091" name="object 30">
            <a:extLst>
              <a:ext uri="{FF2B5EF4-FFF2-40B4-BE49-F238E27FC236}">
                <a16:creationId xmlns:a16="http://schemas.microsoft.com/office/drawing/2014/main" id="{167B9529-6A05-4EFC-8872-63345F220FA0}"/>
              </a:ext>
            </a:extLst>
          </p:cNvPr>
          <p:cNvSpPr txBox="1">
            <a:spLocks noChangeArrowheads="1"/>
          </p:cNvSpPr>
          <p:nvPr/>
        </p:nvSpPr>
        <p:spPr bwMode="auto">
          <a:xfrm>
            <a:off x="103188" y="8172450"/>
            <a:ext cx="65468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1755" rIns="0" bIns="0">
            <a:spAutoFit/>
          </a:bodyPr>
          <a:lstStyle>
            <a:lvl1pPr marL="4762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ja-JP" sz="800">
                <a:solidFill>
                  <a:srgbClr val="334E7E"/>
                </a:solidFill>
                <a:latin typeface="IPAexGothic"/>
                <a:ea typeface="IPAexGothic"/>
                <a:cs typeface="IPAexGothic"/>
              </a:rPr>
              <a:t>＜お客様情報のお取り扱いについて＞</a:t>
            </a:r>
            <a:endParaRPr lang="ja-JP" altLang="ja-JP" sz="800">
              <a:solidFill>
                <a:srgbClr val="000000"/>
              </a:solidFill>
              <a:latin typeface="IPAexGothic"/>
              <a:ea typeface="IPAexGothic"/>
              <a:cs typeface="IPAexGothic"/>
            </a:endParaRPr>
          </a:p>
          <a:p>
            <a:pPr>
              <a:lnSpc>
                <a:spcPct val="122000"/>
              </a:lnSpc>
            </a:pPr>
            <a:r>
              <a:rPr lang="ja-JP" altLang="ja-JP" sz="800">
                <a:solidFill>
                  <a:srgbClr val="334E7E"/>
                </a:solidFill>
                <a:latin typeface="IPAexGothic"/>
                <a:ea typeface="IPAexGothic"/>
                <a:cs typeface="IPAexGothic"/>
              </a:rPr>
              <a:t>ご記入いただきました内容は、あいおいニッセイ同和損害保険株式会社（関連会社・提携会社・代理店・扱者含む）からの各種商品・サービスのご案内、及び各種情報提供・運営管理に活用させていただきますのでご了承ください。</a:t>
            </a:r>
            <a:endParaRPr lang="ja-JP" altLang="ja-JP" sz="800">
              <a:solidFill>
                <a:srgbClr val="000000"/>
              </a:solidFill>
              <a:latin typeface="IPAexGothic"/>
              <a:ea typeface="IPAexGothic"/>
              <a:cs typeface="IPAexGothic"/>
            </a:endParaRPr>
          </a:p>
        </p:txBody>
      </p:sp>
      <p:sp>
        <p:nvSpPr>
          <p:cNvPr id="3093" name="テキスト ボックス 31">
            <a:extLst>
              <a:ext uri="{FF2B5EF4-FFF2-40B4-BE49-F238E27FC236}">
                <a16:creationId xmlns:a16="http://schemas.microsoft.com/office/drawing/2014/main" id="{EE0FD6B3-9EE9-475D-B3FC-B52838EACA70}"/>
              </a:ext>
            </a:extLst>
          </p:cNvPr>
          <p:cNvSpPr txBox="1">
            <a:spLocks noChangeArrowheads="1"/>
          </p:cNvSpPr>
          <p:nvPr/>
        </p:nvSpPr>
        <p:spPr bwMode="auto">
          <a:xfrm>
            <a:off x="20638" y="8682038"/>
            <a:ext cx="10382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latin typeface="Meiryo UI" panose="020B0604030504040204" pitchFamily="50" charset="-128"/>
                <a:ea typeface="Meiryo UI" panose="020B0604030504040204" pitchFamily="50" charset="-128"/>
              </a:rPr>
              <a:t>［お問合せ先］</a:t>
            </a:r>
          </a:p>
        </p:txBody>
      </p:sp>
      <p:graphicFrame>
        <p:nvGraphicFramePr>
          <p:cNvPr id="43" name="表 42">
            <a:extLst>
              <a:ext uri="{FF2B5EF4-FFF2-40B4-BE49-F238E27FC236}">
                <a16:creationId xmlns:a16="http://schemas.microsoft.com/office/drawing/2014/main" id="{83D7ACDB-4892-45EA-81B8-CB4CEBB7FA31}"/>
              </a:ext>
            </a:extLst>
          </p:cNvPr>
          <p:cNvGraphicFramePr>
            <a:graphicFrameLocks noGrp="1"/>
          </p:cNvGraphicFramePr>
          <p:nvPr/>
        </p:nvGraphicFramePr>
        <p:xfrm>
          <a:off x="123825" y="8943975"/>
          <a:ext cx="6662737" cy="571500"/>
        </p:xfrm>
        <a:graphic>
          <a:graphicData uri="http://schemas.openxmlformats.org/drawingml/2006/table">
            <a:tbl>
              <a:tblPr firstRow="1" bandRow="1">
                <a:tableStyleId>{5C22544A-7EE6-4342-B048-85BDC9FD1C3A}</a:tableStyleId>
              </a:tblPr>
              <a:tblGrid>
                <a:gridCol w="1912452">
                  <a:extLst>
                    <a:ext uri="{9D8B030D-6E8A-4147-A177-3AD203B41FA5}">
                      <a16:colId xmlns:a16="http://schemas.microsoft.com/office/drawing/2014/main" val="20000"/>
                    </a:ext>
                  </a:extLst>
                </a:gridCol>
                <a:gridCol w="1120593">
                  <a:extLst>
                    <a:ext uri="{9D8B030D-6E8A-4147-A177-3AD203B41FA5}">
                      <a16:colId xmlns:a16="http://schemas.microsoft.com/office/drawing/2014/main" val="20001"/>
                    </a:ext>
                  </a:extLst>
                </a:gridCol>
                <a:gridCol w="1516523">
                  <a:extLst>
                    <a:ext uri="{9D8B030D-6E8A-4147-A177-3AD203B41FA5}">
                      <a16:colId xmlns:a16="http://schemas.microsoft.com/office/drawing/2014/main" val="20002"/>
                    </a:ext>
                  </a:extLst>
                </a:gridCol>
                <a:gridCol w="2113169">
                  <a:extLst>
                    <a:ext uri="{9D8B030D-6E8A-4147-A177-3AD203B41FA5}">
                      <a16:colId xmlns:a16="http://schemas.microsoft.com/office/drawing/2014/main" val="20003"/>
                    </a:ext>
                  </a:extLst>
                </a:gridCol>
              </a:tblGrid>
              <a:tr h="213478">
                <a:tc>
                  <a:txBody>
                    <a:bodyPr/>
                    <a:lstStyle/>
                    <a:p>
                      <a:pPr algn="ctr"/>
                      <a:r>
                        <a:rPr kumimoji="1" lang="ja-JP" altLang="en-US" sz="1200" b="0" dirty="0">
                          <a:latin typeface="Meiryo UI" panose="020B0604030504040204" pitchFamily="50" charset="-128"/>
                          <a:ea typeface="Meiryo UI" panose="020B0604030504040204" pitchFamily="50" charset="-128"/>
                        </a:rPr>
                        <a:t>代理店・扱者名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担当者名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TEL</a:t>
                      </a: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メールアドレス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extLst>
                  <a:ext uri="{0D108BD9-81ED-4DB2-BD59-A6C34878D82A}">
                    <a16:rowId xmlns:a16="http://schemas.microsoft.com/office/drawing/2014/main" val="10000"/>
                  </a:ext>
                </a:extLst>
              </a:tr>
              <a:tr h="358022">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3112" name="Picture 2" descr="https://prcdn.freetls.fastly.net/release_image/41497/14/41497-14-86bc7ab31a93aa2803d0187ac41e8359-1920x1080.jpg?format=jpeg&amp;auto=webp&amp;quality=85%2C65&amp;width=1950&amp;height=1350&amp;fit=bounds">
            <a:extLst>
              <a:ext uri="{FF2B5EF4-FFF2-40B4-BE49-F238E27FC236}">
                <a16:creationId xmlns:a16="http://schemas.microsoft.com/office/drawing/2014/main" id="{DDD93C61-FF31-4D5A-AE66-AE3999273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9725" y="1374775"/>
            <a:ext cx="235108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正方形/長方形 28">
            <a:extLst>
              <a:ext uri="{FF2B5EF4-FFF2-40B4-BE49-F238E27FC236}">
                <a16:creationId xmlns:a16="http://schemas.microsoft.com/office/drawing/2014/main" id="{BABFEBE5-65E8-4EF5-9B00-2E6D815D92DF}"/>
              </a:ext>
            </a:extLst>
          </p:cNvPr>
          <p:cNvSpPr/>
          <p:nvPr/>
        </p:nvSpPr>
        <p:spPr>
          <a:xfrm>
            <a:off x="210957" y="3447370"/>
            <a:ext cx="6429375" cy="4386262"/>
          </a:xfrm>
          <a:prstGeom prst="rect">
            <a:avLst/>
          </a:prstGeom>
          <a:solidFill>
            <a:schemeClr val="accent1">
              <a:lumMod val="20000"/>
              <a:lumOff val="80000"/>
            </a:schemeClr>
          </a:solidFill>
          <a:ln w="12700" cap="rnd" cmpd="sng" algn="ctr">
            <a:solidFill>
              <a:schemeClr val="bg1">
                <a:lumMod val="65000"/>
              </a:schemeClr>
            </a:solidFill>
            <a:prstDash val="solid"/>
          </a:ln>
          <a:effectLst/>
        </p:spPr>
        <p:txBody>
          <a:bodyPr lIns="108000" tIns="108000" rIns="108000" bIns="108000"/>
          <a:lstStyle>
            <a:lvl1pPr defTabSz="457200">
              <a:defRPr kumimoji="1">
                <a:solidFill>
                  <a:schemeClr val="tx1"/>
                </a:solidFill>
                <a:latin typeface="Arial" panose="020B0604020202020204" pitchFamily="34" charset="0"/>
                <a:ea typeface="ＭＳ Ｐゴシック" panose="020B0600070205080204" pitchFamily="50" charset="-128"/>
              </a:defRPr>
            </a:lvl1pPr>
            <a:lvl2pPr marL="742950" indent="-285750" defTabSz="457200">
              <a:defRPr kumimoji="1">
                <a:solidFill>
                  <a:schemeClr val="tx1"/>
                </a:solidFill>
                <a:latin typeface="Arial" panose="020B0604020202020204" pitchFamily="34" charset="0"/>
                <a:ea typeface="ＭＳ Ｐゴシック" panose="020B0600070205080204" pitchFamily="50" charset="-128"/>
              </a:defRPr>
            </a:lvl2pPr>
            <a:lvl3pPr marL="1143000" indent="-228600" defTabSz="457200">
              <a:defRPr kumimoji="1">
                <a:solidFill>
                  <a:schemeClr val="tx1"/>
                </a:solidFill>
                <a:latin typeface="Arial" panose="020B0604020202020204" pitchFamily="34" charset="0"/>
                <a:ea typeface="ＭＳ Ｐゴシック" panose="020B0600070205080204" pitchFamily="50" charset="-128"/>
              </a:defRPr>
            </a:lvl3pPr>
            <a:lvl4pPr marL="1600200" indent="-228600" defTabSz="457200">
              <a:defRPr kumimoji="1">
                <a:solidFill>
                  <a:schemeClr val="tx1"/>
                </a:solidFill>
                <a:latin typeface="Arial" panose="020B0604020202020204" pitchFamily="34" charset="0"/>
                <a:ea typeface="ＭＳ Ｐゴシック" panose="020B0600070205080204" pitchFamily="50" charset="-128"/>
              </a:defRPr>
            </a:lvl4pPr>
            <a:lvl5pPr marL="2057400" indent="-228600" defTabSz="4572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kumimoji="0" lang="ja-JP" altLang="en-US" b="1" u="sng" dirty="0">
                <a:solidFill>
                  <a:schemeClr val="tx1">
                    <a:lumMod val="65000"/>
                    <a:lumOff val="35000"/>
                  </a:schemeClr>
                </a:solidFill>
                <a:latin typeface="Meiryo UI" panose="020B0604030504040204" pitchFamily="50" charset="-128"/>
                <a:ea typeface="Meiryo UI" panose="020B0604030504040204" pitchFamily="50" charset="-128"/>
              </a:rPr>
              <a:t>お申込は、ご視聴される皆さまおひとりずつ必要となります。</a:t>
            </a:r>
            <a:endParaRPr kumimoji="0" lang="en-US" altLang="ja-JP" b="1" u="sng"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①</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下記</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または二次元コードから申込フォームへアクセス下さい。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endParaRPr kumimoji="0"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②</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必要事項に入力していただきましたら</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送信</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を押してください。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ご参加には「</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e-mail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アドレス」が必要となります。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　＊「申込コード」欄へは</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en-US" altLang="ja-JP" sz="1600" u="sng" dirty="0">
                <a:solidFill>
                  <a:srgbClr val="FF0000"/>
                </a:solidFill>
                <a:latin typeface="Meiryo UI" panose="020B0604030504040204" pitchFamily="50" charset="-128"/>
                <a:ea typeface="Meiryo UI" panose="020B0604030504040204" pitchFamily="50" charset="-128"/>
                <a:cs typeface="IPAexGothic"/>
              </a:rPr>
              <a:t>RBJ62</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とご入力ください</a:t>
            </a:r>
            <a:r>
              <a:rPr kumimoji="0" lang="ja-JP" altLang="en-US" sz="1200" dirty="0">
                <a:latin typeface="Meiryo UI" panose="020B0604030504040204" pitchFamily="50" charset="-128"/>
                <a:ea typeface="Meiryo UI" panose="020B0604030504040204" pitchFamily="50" charset="-128"/>
                <a:cs typeface="IPAexGothic"/>
              </a:rPr>
              <a:t>。</a:t>
            </a:r>
            <a:endParaRPr kumimoji="0" lang="en-US" altLang="ja-JP" sz="1200" dirty="0">
              <a:latin typeface="Meiryo UI" panose="020B0604030504040204" pitchFamily="50" charset="-128"/>
              <a:ea typeface="Meiryo UI" panose="020B0604030504040204" pitchFamily="50" charset="-128"/>
              <a:cs typeface="IPAexGothic"/>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③</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申込後、当日参加用の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が記載されたメールが届きましたら</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登録完了となります。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セミナー開始時刻の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20</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分前よりログイン可能です。</a:t>
            </a: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ログイン後、開始までは音楽が流れております。開始前に音楽が聞こえない場合は、</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各機器の音声設定のご確認をお願いいたします。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録画録音やチャットでの誹謗中傷等は固く禁止させていただきます。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発見された場合はご退場いただく場合もございます。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同時に</a:t>
            </a: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つの端末からセミナーを視聴することはできません。</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ja-JP" altLang="en-US" sz="1200" dirty="0">
              <a:latin typeface="Meiryo UI" panose="020B0604030504040204" pitchFamily="50" charset="-128"/>
              <a:ea typeface="Meiryo UI" panose="020B0604030504040204" pitchFamily="50" charset="-128"/>
            </a:endParaRPr>
          </a:p>
        </p:txBody>
      </p:sp>
      <p:sp>
        <p:nvSpPr>
          <p:cNvPr id="3080" name="object 29">
            <a:extLst>
              <a:ext uri="{FF2B5EF4-FFF2-40B4-BE49-F238E27FC236}">
                <a16:creationId xmlns:a16="http://schemas.microsoft.com/office/drawing/2014/main" id="{E3078FB8-868B-46A7-BEE0-BA6E9209FE88}"/>
              </a:ext>
            </a:extLst>
          </p:cNvPr>
          <p:cNvSpPr>
            <a:spLocks/>
          </p:cNvSpPr>
          <p:nvPr/>
        </p:nvSpPr>
        <p:spPr bwMode="auto">
          <a:xfrm>
            <a:off x="4653136" y="3944888"/>
            <a:ext cx="1751012" cy="368300"/>
          </a:xfrm>
          <a:custGeom>
            <a:avLst/>
            <a:gdLst>
              <a:gd name="T0" fmla="*/ 0 w 2640965"/>
              <a:gd name="T1" fmla="*/ 0 h 280035"/>
              <a:gd name="T2" fmla="*/ 2640965 w 2640965"/>
              <a:gd name="T3" fmla="*/ 280035 h 280035"/>
            </a:gdLst>
            <a:ahLst/>
            <a:cxnLst/>
            <a:rect l="T0" t="T1" r="T2" b="T3"/>
            <a:pathLst>
              <a:path w="2640965" h="280035">
                <a:moveTo>
                  <a:pt x="2640355" y="0"/>
                </a:moveTo>
                <a:lnTo>
                  <a:pt x="0" y="0"/>
                </a:lnTo>
                <a:lnTo>
                  <a:pt x="0" y="279692"/>
                </a:lnTo>
                <a:lnTo>
                  <a:pt x="2640355" y="279692"/>
                </a:lnTo>
                <a:lnTo>
                  <a:pt x="2640355" y="0"/>
                </a:lnTo>
                <a:close/>
              </a:path>
            </a:pathLst>
          </a:custGeom>
          <a:solidFill>
            <a:srgbClr val="37609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defTabSz="901700">
              <a:defRPr kumimoji="1">
                <a:solidFill>
                  <a:schemeClr val="tx1"/>
                </a:solidFill>
                <a:latin typeface="Arial" panose="020B0604020202020204" pitchFamily="34" charset="0"/>
                <a:ea typeface="ＭＳ Ｐゴシック" panose="020B0600070205080204" pitchFamily="50" charset="-128"/>
              </a:defRPr>
            </a:lvl1pPr>
            <a:lvl2pPr marL="742950" indent="-285750" defTabSz="901700">
              <a:defRPr kumimoji="1">
                <a:solidFill>
                  <a:schemeClr val="tx1"/>
                </a:solidFill>
                <a:latin typeface="Arial" panose="020B0604020202020204" pitchFamily="34" charset="0"/>
                <a:ea typeface="ＭＳ Ｐゴシック" panose="020B0600070205080204" pitchFamily="50" charset="-128"/>
              </a:defRPr>
            </a:lvl2pPr>
            <a:lvl3pPr marL="1143000" indent="-228600" defTabSz="901700">
              <a:defRPr kumimoji="1">
                <a:solidFill>
                  <a:schemeClr val="tx1"/>
                </a:solidFill>
                <a:latin typeface="Arial" panose="020B0604020202020204" pitchFamily="34" charset="0"/>
                <a:ea typeface="ＭＳ Ｐゴシック" panose="020B0600070205080204" pitchFamily="50" charset="-128"/>
              </a:defRPr>
            </a:lvl3pPr>
            <a:lvl4pPr marL="1600200" indent="-228600" defTabSz="901700">
              <a:defRPr kumimoji="1">
                <a:solidFill>
                  <a:schemeClr val="tx1"/>
                </a:solidFill>
                <a:latin typeface="Arial" panose="020B0604020202020204" pitchFamily="34" charset="0"/>
                <a:ea typeface="ＭＳ Ｐゴシック" panose="020B0600070205080204" pitchFamily="50" charset="-128"/>
              </a:defRPr>
            </a:lvl4pPr>
            <a:lvl5pPr marL="2057400" indent="-228600" defTabSz="901700">
              <a:defRPr kumimoji="1">
                <a:solidFill>
                  <a:schemeClr val="tx1"/>
                </a:solidFill>
                <a:latin typeface="Arial" panose="020B0604020202020204" pitchFamily="34" charset="0"/>
                <a:ea typeface="ＭＳ Ｐゴシック" panose="020B0600070205080204" pitchFamily="50" charset="-128"/>
              </a:defRPr>
            </a:lvl5pPr>
            <a:lvl6pPr marL="25146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zh-TW" altLang="en-US" b="1" baseline="2000">
                <a:solidFill>
                  <a:srgbClr val="FFFFFF"/>
                </a:solidFill>
                <a:latin typeface="Meiryo UI" panose="020B0604030504040204" pitchFamily="50" charset="-128"/>
                <a:ea typeface="Meiryo UI" panose="020B0604030504040204" pitchFamily="50" charset="-128"/>
                <a:cs typeface="Noto Sans CJK JP Medium"/>
              </a:rPr>
              <a:t>申込締切日</a:t>
            </a:r>
            <a:endParaRPr lang="en-US" altLang="zh-TW" b="1" baseline="2000">
              <a:solidFill>
                <a:srgbClr val="FFFFFF"/>
              </a:solidFill>
              <a:latin typeface="Meiryo UI" panose="020B0604030504040204" pitchFamily="50" charset="-128"/>
              <a:ea typeface="Meiryo UI" panose="020B0604030504040204" pitchFamily="50" charset="-128"/>
              <a:cs typeface="Noto Sans CJK JP Medium"/>
            </a:endParaRPr>
          </a:p>
          <a:p>
            <a:pPr algn="ctr"/>
            <a:r>
              <a:rPr lang="zh-TW" altLang="en-US" b="1" baseline="2000">
                <a:solidFill>
                  <a:srgbClr val="FFFFFF"/>
                </a:solidFill>
                <a:latin typeface="Meiryo UI" panose="020B0604030504040204" pitchFamily="50" charset="-128"/>
                <a:ea typeface="Meiryo UI" panose="020B0604030504040204" pitchFamily="50" charset="-128"/>
                <a:cs typeface="Noto Sans CJK JP Medium"/>
              </a:rPr>
              <a:t> </a:t>
            </a:r>
            <a:r>
              <a:rPr lang="ja-JP" altLang="en-US" b="1" baseline="2000">
                <a:solidFill>
                  <a:srgbClr val="FFFFFF"/>
                </a:solidFill>
                <a:latin typeface="Meiryo UI" panose="020B0604030504040204" pitchFamily="50" charset="-128"/>
                <a:ea typeface="Meiryo UI" panose="020B0604030504040204" pitchFamily="50" charset="-128"/>
                <a:cs typeface="Noto Sans CJK JP Medium"/>
              </a:rPr>
              <a:t>セミナー開始直前まで</a:t>
            </a:r>
            <a:endParaRPr lang="zh-TW" altLang="en-US" b="1" baseline="2000">
              <a:solidFill>
                <a:srgbClr val="FFFFFF"/>
              </a:solidFill>
              <a:latin typeface="Meiryo UI" panose="020B0604030504040204" pitchFamily="50" charset="-128"/>
              <a:ea typeface="Meiryo UI" panose="020B0604030504040204" pitchFamily="50" charset="-128"/>
              <a:cs typeface="Noto Sans CJK JP Medium"/>
            </a:endParaRPr>
          </a:p>
        </p:txBody>
      </p:sp>
      <p:sp>
        <p:nvSpPr>
          <p:cNvPr id="3084" name="テキスト ボックス 1">
            <a:extLst>
              <a:ext uri="{FF2B5EF4-FFF2-40B4-BE49-F238E27FC236}">
                <a16:creationId xmlns:a16="http://schemas.microsoft.com/office/drawing/2014/main" id="{5021A33C-C8B9-438F-B3C1-AC8EBF88603B}"/>
              </a:ext>
            </a:extLst>
          </p:cNvPr>
          <p:cNvSpPr txBox="1">
            <a:spLocks noChangeArrowheads="1"/>
          </p:cNvSpPr>
          <p:nvPr/>
        </p:nvSpPr>
        <p:spPr bwMode="auto">
          <a:xfrm>
            <a:off x="433130" y="4203892"/>
            <a:ext cx="39838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600" u="none" strike="noStrike" kern="0" dirty="0">
                <a:solidFill>
                  <a:srgbClr val="0064C8"/>
                </a:solidFill>
                <a:effectLst/>
                <a:latin typeface="Meiryo UI" panose="020B0604030504040204" pitchFamily="50" charset="-128"/>
                <a:ea typeface="Meiryo UI" panose="020B0604030504040204" pitchFamily="50" charset="-128"/>
                <a:cs typeface="ＭＳ Ｐゴシック" panose="020B0600070205080204" pitchFamily="50" charset="-128"/>
                <a:hlinkClick r:id="rId4"/>
              </a:rPr>
              <a:t>https://zoom.us/webinar/register/WN_t81cXq0nQG-EhVZyPH5HyQ</a:t>
            </a:r>
            <a:endParaRPr lang="ja-JP" altLang="ja-JP" sz="12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112B11B3-F8C6-4580-8B08-96F66EF821E8}"/>
              </a:ext>
            </a:extLst>
          </p:cNvPr>
          <p:cNvPicPr>
            <a:picLocks noChangeAspect="1"/>
          </p:cNvPicPr>
          <p:nvPr/>
        </p:nvPicPr>
        <p:blipFill>
          <a:blip r:embed="rId5"/>
          <a:stretch>
            <a:fillRect/>
          </a:stretch>
        </p:blipFill>
        <p:spPr>
          <a:xfrm>
            <a:off x="4645774" y="4415036"/>
            <a:ext cx="1746126" cy="1746126"/>
          </a:xfrm>
          <a:prstGeom prst="rect">
            <a:avLst/>
          </a:prstGeom>
          <a:ln>
            <a:noFill/>
          </a:ln>
          <a:effectLst>
            <a:outerShdw blurRad="292100" dist="139700" dir="2700000" algn="tl" rotWithShape="0">
              <a:srgbClr val="333333">
                <a:alpha val="65000"/>
              </a:srgbClr>
            </a:outerShdw>
          </a:effectLst>
        </p:spPr>
      </p:pic>
      <p:sp>
        <p:nvSpPr>
          <p:cNvPr id="2" name="テキスト ボックス 1">
            <a:extLst>
              <a:ext uri="{FF2B5EF4-FFF2-40B4-BE49-F238E27FC236}">
                <a16:creationId xmlns:a16="http://schemas.microsoft.com/office/drawing/2014/main" id="{A1308F58-35D4-42EE-A187-0FFD54D4D91C}"/>
              </a:ext>
            </a:extLst>
          </p:cNvPr>
          <p:cNvSpPr txBox="1"/>
          <p:nvPr/>
        </p:nvSpPr>
        <p:spPr>
          <a:xfrm>
            <a:off x="39688" y="9609951"/>
            <a:ext cx="849571" cy="276999"/>
          </a:xfrm>
          <a:prstGeom prst="rect">
            <a:avLst/>
          </a:prstGeom>
          <a:noFill/>
        </p:spPr>
        <p:txBody>
          <a:bodyPr wrap="square" rtlCol="0">
            <a:spAutoFit/>
          </a:bodyPr>
          <a:lstStyle/>
          <a:p>
            <a:r>
              <a:rPr kumimoji="1" lang="en-US" altLang="ja-JP" sz="1200" dirty="0"/>
              <a:t>(IS70)</a:t>
            </a:r>
            <a:endParaRPr kumimoji="1" lang="ja-JP" altLang="en-US" sz="12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2AF88D9B54C8C499BDEFB660A9E79DD" ma:contentTypeVersion="6" ma:contentTypeDescription="新しいドキュメントを作成します。" ma:contentTypeScope="" ma:versionID="afe7a3c2f6082009eea4cfa32d7e8415">
  <xsd:schema xmlns:xsd="http://www.w3.org/2001/XMLSchema" xmlns:xs="http://www.w3.org/2001/XMLSchema" xmlns:p="http://schemas.microsoft.com/office/2006/metadata/properties" xmlns:ns3="a2cf460f-3b67-4c8e-9cc0-edc26d6526c6" xmlns:ns4="7140bab0-6126-4f5c-a860-77f22c4ed3e2" targetNamespace="http://schemas.microsoft.com/office/2006/metadata/properties" ma:root="true" ma:fieldsID="b19cb8de17c0eabb11d610f64c14ed3d" ns3:_="" ns4:_="">
    <xsd:import namespace="a2cf460f-3b67-4c8e-9cc0-edc26d6526c6"/>
    <xsd:import namespace="7140bab0-6126-4f5c-a860-77f22c4ed3e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cf460f-3b67-4c8e-9cc0-edc26d6526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40bab0-6126-4f5c-a860-77f22c4ed3e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DCC8FF-6A1C-4D33-B9E0-2F44B3FAC18B}">
  <ds:schemaRefs>
    <ds:schemaRef ds:uri="http://schemas.microsoft.com/office/2006/metadata/properties"/>
    <ds:schemaRef ds:uri="7140bab0-6126-4f5c-a860-77f22c4ed3e2"/>
    <ds:schemaRef ds:uri="http://purl.org/dc/terms/"/>
    <ds:schemaRef ds:uri="a2cf460f-3b67-4c8e-9cc0-edc26d6526c6"/>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9C4DB83-AED5-4C5D-8475-AFC7B44169B7}">
  <ds:schemaRefs>
    <ds:schemaRef ds:uri="http://schemas.microsoft.com/sharepoint/v3/contenttype/forms"/>
  </ds:schemaRefs>
</ds:datastoreItem>
</file>

<file path=customXml/itemProps3.xml><?xml version="1.0" encoding="utf-8"?>
<ds:datastoreItem xmlns:ds="http://schemas.openxmlformats.org/officeDocument/2006/customXml" ds:itemID="{7AD6E13F-0C07-4819-BA85-120F997009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cf460f-3b67-4c8e-9cc0-edc26d6526c6"/>
    <ds:schemaRef ds:uri="7140bab0-6126-4f5c-a860-77f22c4ed3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Waveform</Template>
  <TotalTime>7863</TotalTime>
  <Words>628</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IPAexGothic</vt:lpstr>
      <vt:lpstr>Meiryo UI</vt:lpstr>
      <vt:lpstr>メイリオ</vt:lpstr>
      <vt:lpstr>Arial</vt:lpstr>
      <vt:lpstr>Calibri</vt:lpstr>
      <vt:lpstr>Gill Sans MT</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F1529</dc:creator>
  <cp:keywords>ｓえみな</cp:keywords>
  <cp:lastModifiedBy>雅人 渡辺</cp:lastModifiedBy>
  <cp:revision>420</cp:revision>
  <cp:lastPrinted>2023-09-21T09:30:37Z</cp:lastPrinted>
  <dcterms:created xsi:type="dcterms:W3CDTF">2010-05-31T06:17:25Z</dcterms:created>
  <dcterms:modified xsi:type="dcterms:W3CDTF">2023-10-25T00:14:57Z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0x01010042AF88D9B54C8C499BDEFB660A9E79DD</vt:lpwstr>
  </property>
</Properties>
</file>