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 id="2147483677" r:id="rId2"/>
  </p:sldMasterIdLst>
  <p:sldIdLst>
    <p:sldId id="259" r:id="rId3"/>
    <p:sldId id="260" r:id="rId4"/>
  </p:sldIdLst>
  <p:sldSz cx="7775575" cy="10907713"/>
  <p:notesSz cx="6797675" cy="99266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5395"/>
    <a:srgbClr val="003399"/>
    <a:srgbClr val="3F64A8"/>
    <a:srgbClr val="2F5597"/>
    <a:srgbClr val="DEEBF7"/>
    <a:srgbClr val="F6E967"/>
    <a:srgbClr val="F4A300"/>
    <a:srgbClr val="000000"/>
    <a:srgbClr val="1F4E79"/>
    <a:srgbClr val="FAC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426" autoAdjust="0"/>
    <p:restoredTop sz="94660" autoAdjust="0"/>
  </p:normalViewPr>
  <p:slideViewPr>
    <p:cSldViewPr snapToGrid="0">
      <p:cViewPr varScale="1">
        <p:scale>
          <a:sx n="81" d="100"/>
          <a:sy n="81" d="100"/>
        </p:scale>
        <p:origin x="2634" y="90"/>
      </p:cViewPr>
      <p:guideLst>
        <p:guide orient="horz" pos="3435"/>
        <p:guide pos="2449"/>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9543"/>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3817"/>
            </a:lvl1pPr>
            <a:lvl2pPr marL="727174" indent="0" algn="ctr">
              <a:buNone/>
              <a:defRPr sz="3182"/>
            </a:lvl2pPr>
            <a:lvl3pPr marL="1454349" indent="0" algn="ctr">
              <a:buNone/>
              <a:defRPr sz="2863"/>
            </a:lvl3pPr>
            <a:lvl4pPr marL="2181522" indent="0" algn="ctr">
              <a:buNone/>
              <a:defRPr sz="2545"/>
            </a:lvl4pPr>
            <a:lvl5pPr marL="2908696" indent="0" algn="ctr">
              <a:buNone/>
              <a:defRPr sz="2545"/>
            </a:lvl5pPr>
            <a:lvl6pPr marL="3635871" indent="0" algn="ctr">
              <a:buNone/>
              <a:defRPr sz="2545"/>
            </a:lvl6pPr>
            <a:lvl7pPr marL="4363045" indent="0" algn="ctr">
              <a:buNone/>
              <a:defRPr sz="2545"/>
            </a:lvl7pPr>
            <a:lvl8pPr marL="5090220" indent="0" algn="ctr">
              <a:buNone/>
              <a:defRPr sz="2545"/>
            </a:lvl8pPr>
            <a:lvl9pPr marL="5817393" indent="0" algn="ctr">
              <a:buNone/>
              <a:defRPr sz="254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pPr/>
              <a:t>10/25/2023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345001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2"/>
            <a:ext cx="2507825" cy="2545133"/>
          </a:xfrm>
        </p:spPr>
        <p:txBody>
          <a:bodyPr anchor="b"/>
          <a:lstStyle>
            <a:lvl1pPr>
              <a:defRPr sz="5089"/>
            </a:lvl1pPr>
          </a:lstStyle>
          <a:p>
            <a:r>
              <a:rPr lang="ja-JP" altLang="en-US"/>
              <a:t>マスター タイトルの書式設定</a:t>
            </a:r>
            <a:endParaRPr lang="en-US" dirty="0"/>
          </a:p>
        </p:txBody>
      </p:sp>
      <p:sp>
        <p:nvSpPr>
          <p:cNvPr id="3" name="Picture Placeholder 2"/>
          <p:cNvSpPr>
            <a:spLocks noGrp="1" noChangeAspect="1"/>
          </p:cNvSpPr>
          <p:nvPr>
            <p:ph type="pic" idx="1" hasCustomPrompt="1"/>
          </p:nvPr>
        </p:nvSpPr>
        <p:spPr>
          <a:xfrm>
            <a:off x="3305632" y="1570510"/>
            <a:ext cx="3910177" cy="2762951"/>
          </a:xfrm>
          <a:solidFill>
            <a:schemeClr val="bg1">
              <a:lumMod val="75000"/>
            </a:schemeClr>
          </a:solidFill>
        </p:spPr>
        <p:txBody>
          <a:bodyPr anchor="ctr">
            <a:normAutofit/>
          </a:bodyPr>
          <a:lstStyle>
            <a:lvl1pPr marL="0" indent="0">
              <a:buNone/>
              <a:defRPr sz="1200"/>
            </a:lvl1pPr>
            <a:lvl2pPr marL="727174" indent="0">
              <a:buNone/>
              <a:defRPr sz="4454"/>
            </a:lvl2pPr>
            <a:lvl3pPr marL="1454349" indent="0">
              <a:buNone/>
              <a:defRPr sz="3817"/>
            </a:lvl3pPr>
            <a:lvl4pPr marL="2181522" indent="0">
              <a:buNone/>
              <a:defRPr sz="3182"/>
            </a:lvl4pPr>
            <a:lvl5pPr marL="2908696" indent="0">
              <a:buNone/>
              <a:defRPr sz="3182"/>
            </a:lvl5pPr>
            <a:lvl6pPr marL="3635871" indent="0">
              <a:buNone/>
              <a:defRPr sz="3182"/>
            </a:lvl6pPr>
            <a:lvl7pPr marL="4363045" indent="0">
              <a:buNone/>
              <a:defRPr sz="3182"/>
            </a:lvl7pPr>
            <a:lvl8pPr marL="5090220" indent="0">
              <a:buNone/>
              <a:defRPr sz="3182"/>
            </a:lvl8pPr>
            <a:lvl9pPr marL="5817393" indent="0">
              <a:buNone/>
              <a:defRPr sz="3182"/>
            </a:lvl9pPr>
          </a:lstStyle>
          <a:p>
            <a:r>
              <a:rPr lang="ja-JP" altLang="en-US" dirty="0"/>
              <a:t>写真をいれてください。</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2545"/>
            </a:lvl1pPr>
            <a:lvl2pPr marL="727174" indent="0">
              <a:buNone/>
              <a:defRPr sz="2226"/>
            </a:lvl2pPr>
            <a:lvl3pPr marL="1454349" indent="0">
              <a:buNone/>
              <a:defRPr sz="1909"/>
            </a:lvl3pPr>
            <a:lvl4pPr marL="2181522" indent="0">
              <a:buNone/>
              <a:defRPr sz="1591"/>
            </a:lvl4pPr>
            <a:lvl5pPr marL="2908696" indent="0">
              <a:buNone/>
              <a:defRPr sz="1591"/>
            </a:lvl5pPr>
            <a:lvl6pPr marL="3635871" indent="0">
              <a:buNone/>
              <a:defRPr sz="1591"/>
            </a:lvl6pPr>
            <a:lvl7pPr marL="4363045" indent="0">
              <a:buNone/>
              <a:defRPr sz="1591"/>
            </a:lvl7pPr>
            <a:lvl8pPr marL="5090220" indent="0">
              <a:buNone/>
              <a:defRPr sz="1591"/>
            </a:lvl8pPr>
            <a:lvl9pPr marL="5817393" indent="0">
              <a:buNone/>
              <a:defRPr sz="15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pPr/>
              <a:t>10/25/2023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
        <p:nvSpPr>
          <p:cNvPr id="9" name="図プレースホルダー 8"/>
          <p:cNvSpPr>
            <a:spLocks noGrp="1"/>
          </p:cNvSpPr>
          <p:nvPr>
            <p:ph type="pic" sz="quarter" idx="13" hasCustomPrompt="1"/>
          </p:nvPr>
        </p:nvSpPr>
        <p:spPr>
          <a:xfrm>
            <a:off x="3305175" y="4651374"/>
            <a:ext cx="3909600" cy="2764800"/>
          </a:xfrm>
          <a:solidFill>
            <a:schemeClr val="bg1">
              <a:lumMod val="75000"/>
            </a:schemeClr>
          </a:solidFill>
        </p:spPr>
        <p:txBody>
          <a:bodyPr anchor="ctr">
            <a:normAutofit/>
          </a:bodyPr>
          <a:lstStyle>
            <a:lvl1pPr marL="0" indent="0">
              <a:buNone/>
              <a:defRPr sz="1200"/>
            </a:lvl1pPr>
          </a:lstStyle>
          <a:p>
            <a:r>
              <a:rPr kumimoji="1" lang="ja-JP" altLang="en-US" dirty="0"/>
              <a:t>写真をいれてください。</a:t>
            </a:r>
          </a:p>
        </p:txBody>
      </p:sp>
    </p:spTree>
    <p:extLst>
      <p:ext uri="{BB962C8B-B14F-4D97-AF65-F5344CB8AC3E}">
        <p14:creationId xmlns:p14="http://schemas.microsoft.com/office/powerpoint/2010/main" val="1732610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pPr/>
              <a:t>10/25/2023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24722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6"/>
            <a:ext cx="1676609" cy="9243782"/>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6"/>
            <a:ext cx="4932630" cy="924378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pPr/>
              <a:t>10/25/2023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659630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83169" y="3388465"/>
            <a:ext cx="6609239" cy="2338088"/>
          </a:xfrm>
        </p:spPr>
        <p:txBody>
          <a:bodyPr lIns="91438" tIns="45718" rIns="91438" bIns="45718"/>
          <a:lstStyle/>
          <a:p>
            <a:r>
              <a:rPr lang="ja-JP" altLang="en-US"/>
              <a:t>マスタ タイトルの書式設定</a:t>
            </a:r>
          </a:p>
        </p:txBody>
      </p:sp>
      <p:sp>
        <p:nvSpPr>
          <p:cNvPr id="3" name="サブタイトル 2"/>
          <p:cNvSpPr>
            <a:spLocks noGrp="1"/>
          </p:cNvSpPr>
          <p:nvPr>
            <p:ph type="subTitle" idx="1"/>
          </p:nvPr>
        </p:nvSpPr>
        <p:spPr>
          <a:xfrm>
            <a:off x="1166337" y="6181038"/>
            <a:ext cx="5442903" cy="2787527"/>
          </a:xfrm>
        </p:spPr>
        <p:txBody>
          <a:bodyPr lIns="91438" tIns="45718" rIns="91438" bIns="45718"/>
          <a:lstStyle>
            <a:lvl1pPr marL="0" indent="0" algn="ctr">
              <a:buNone/>
              <a:defRPr>
                <a:solidFill>
                  <a:schemeClr val="tx1">
                    <a:tint val="75000"/>
                  </a:schemeClr>
                </a:solidFill>
              </a:defRPr>
            </a:lvl1pPr>
            <a:lvl2pPr marL="503409" indent="0" algn="ctr">
              <a:buNone/>
              <a:defRPr>
                <a:solidFill>
                  <a:schemeClr val="tx1">
                    <a:tint val="75000"/>
                  </a:schemeClr>
                </a:solidFill>
              </a:defRPr>
            </a:lvl2pPr>
            <a:lvl3pPr marL="1006816" indent="0" algn="ctr">
              <a:buNone/>
              <a:defRPr>
                <a:solidFill>
                  <a:schemeClr val="tx1">
                    <a:tint val="75000"/>
                  </a:schemeClr>
                </a:solidFill>
              </a:defRPr>
            </a:lvl3pPr>
            <a:lvl4pPr marL="1510225" indent="0" algn="ctr">
              <a:buNone/>
              <a:defRPr>
                <a:solidFill>
                  <a:schemeClr val="tx1">
                    <a:tint val="75000"/>
                  </a:schemeClr>
                </a:solidFill>
              </a:defRPr>
            </a:lvl4pPr>
            <a:lvl5pPr marL="2013633" indent="0" algn="ctr">
              <a:buNone/>
              <a:defRPr>
                <a:solidFill>
                  <a:schemeClr val="tx1">
                    <a:tint val="75000"/>
                  </a:schemeClr>
                </a:solidFill>
              </a:defRPr>
            </a:lvl5pPr>
            <a:lvl6pPr marL="2517041" indent="0" algn="ctr">
              <a:buNone/>
              <a:defRPr>
                <a:solidFill>
                  <a:schemeClr val="tx1">
                    <a:tint val="75000"/>
                  </a:schemeClr>
                </a:solidFill>
              </a:defRPr>
            </a:lvl6pPr>
            <a:lvl7pPr marL="3020449" indent="0" algn="ctr">
              <a:buNone/>
              <a:defRPr>
                <a:solidFill>
                  <a:schemeClr val="tx1">
                    <a:tint val="75000"/>
                  </a:schemeClr>
                </a:solidFill>
              </a:defRPr>
            </a:lvl7pPr>
            <a:lvl8pPr marL="3523858" indent="0" algn="ctr">
              <a:buNone/>
              <a:defRPr>
                <a:solidFill>
                  <a:schemeClr val="tx1">
                    <a:tint val="75000"/>
                  </a:schemeClr>
                </a:solidFill>
              </a:defRPr>
            </a:lvl8pPr>
            <a:lvl9pPr marL="4027267"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E9899469-B82B-446D-A514-D0BA633240A5}" type="datetimeFigureOut">
              <a:rPr lang="ja-JP" altLang="en-US"/>
              <a:pPr>
                <a:defRPr/>
              </a:pPr>
              <a:t>2023/10/25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C220892-AF55-43EB-A22E-E79C33CCDC5E}" type="slidenum">
              <a:rPr lang="ja-JP" altLang="en-US"/>
              <a:pPr>
                <a:defRPr/>
              </a:pPr>
              <a:t>‹#›</a:t>
            </a:fld>
            <a:endParaRPr lang="ja-JP" altLang="en-US"/>
          </a:p>
        </p:txBody>
      </p:sp>
    </p:spTree>
    <p:extLst>
      <p:ext uri="{BB962C8B-B14F-4D97-AF65-F5344CB8AC3E}">
        <p14:creationId xmlns:p14="http://schemas.microsoft.com/office/powerpoint/2010/main" val="33690140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lIns="91438" tIns="45718" rIns="91438" bIns="45718"/>
          <a:lstStyle/>
          <a:p>
            <a:r>
              <a:rPr lang="ja-JP" altLang="en-US"/>
              <a:t>マスタ タイトルの書式設定</a:t>
            </a:r>
          </a:p>
        </p:txBody>
      </p:sp>
      <p:sp>
        <p:nvSpPr>
          <p:cNvPr id="3" name="コンテンツ プレースホルダ 2"/>
          <p:cNvSpPr>
            <a:spLocks noGrp="1"/>
          </p:cNvSpPr>
          <p:nvPr>
            <p:ph idx="1"/>
          </p:nvPr>
        </p:nvSpPr>
        <p:spPr/>
        <p:txBody>
          <a:bodyPr lIns="91438" tIns="45718" rIns="91438" bIns="45718"/>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646765B6-362A-4637-84DD-A6D571FE9184}" type="datetimeFigureOut">
              <a:rPr lang="ja-JP" altLang="en-US"/>
              <a:pPr>
                <a:defRPr/>
              </a:pPr>
              <a:t>2023/10/25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9F7CD781-22FB-448C-8910-246F22CEBC14}" type="slidenum">
              <a:rPr lang="ja-JP" altLang="en-US"/>
              <a:pPr>
                <a:defRPr/>
              </a:pPr>
              <a:t>‹#›</a:t>
            </a:fld>
            <a:endParaRPr lang="ja-JP" altLang="en-US"/>
          </a:p>
        </p:txBody>
      </p:sp>
    </p:spTree>
    <p:extLst>
      <p:ext uri="{BB962C8B-B14F-4D97-AF65-F5344CB8AC3E}">
        <p14:creationId xmlns:p14="http://schemas.microsoft.com/office/powerpoint/2010/main" val="34966846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14217" y="7009218"/>
            <a:ext cx="6609239" cy="2166392"/>
          </a:xfrm>
        </p:spPr>
        <p:txBody>
          <a:bodyPr lIns="91438" tIns="45718" rIns="91438" bIns="45718" anchor="t"/>
          <a:lstStyle>
            <a:lvl1pPr algn="l">
              <a:defRPr sz="4404" b="1" cap="all"/>
            </a:lvl1pPr>
          </a:lstStyle>
          <a:p>
            <a:r>
              <a:rPr lang="ja-JP" altLang="en-US"/>
              <a:t>マスタ タイトルの書式設定</a:t>
            </a:r>
          </a:p>
        </p:txBody>
      </p:sp>
      <p:sp>
        <p:nvSpPr>
          <p:cNvPr id="3" name="テキスト プレースホルダ 2"/>
          <p:cNvSpPr>
            <a:spLocks noGrp="1"/>
          </p:cNvSpPr>
          <p:nvPr>
            <p:ph type="body" idx="1"/>
          </p:nvPr>
        </p:nvSpPr>
        <p:spPr>
          <a:xfrm>
            <a:off x="614217" y="4623156"/>
            <a:ext cx="6609239" cy="2386061"/>
          </a:xfrm>
        </p:spPr>
        <p:txBody>
          <a:bodyPr lIns="91438" tIns="45718" rIns="91438" bIns="45718" anchor="b"/>
          <a:lstStyle>
            <a:lvl1pPr marL="0" indent="0">
              <a:buNone/>
              <a:defRPr sz="2202">
                <a:solidFill>
                  <a:schemeClr val="tx1">
                    <a:tint val="75000"/>
                  </a:schemeClr>
                </a:solidFill>
              </a:defRPr>
            </a:lvl1pPr>
            <a:lvl2pPr marL="503409" indent="0">
              <a:buNone/>
              <a:defRPr sz="1982">
                <a:solidFill>
                  <a:schemeClr val="tx1">
                    <a:tint val="75000"/>
                  </a:schemeClr>
                </a:solidFill>
              </a:defRPr>
            </a:lvl2pPr>
            <a:lvl3pPr marL="1006816" indent="0">
              <a:buNone/>
              <a:defRPr sz="1762">
                <a:solidFill>
                  <a:schemeClr val="tx1">
                    <a:tint val="75000"/>
                  </a:schemeClr>
                </a:solidFill>
              </a:defRPr>
            </a:lvl3pPr>
            <a:lvl4pPr marL="1510225" indent="0">
              <a:buNone/>
              <a:defRPr sz="1542">
                <a:solidFill>
                  <a:schemeClr val="tx1">
                    <a:tint val="75000"/>
                  </a:schemeClr>
                </a:solidFill>
              </a:defRPr>
            </a:lvl4pPr>
            <a:lvl5pPr marL="2013633" indent="0">
              <a:buNone/>
              <a:defRPr sz="1542">
                <a:solidFill>
                  <a:schemeClr val="tx1">
                    <a:tint val="75000"/>
                  </a:schemeClr>
                </a:solidFill>
              </a:defRPr>
            </a:lvl5pPr>
            <a:lvl6pPr marL="2517041" indent="0">
              <a:buNone/>
              <a:defRPr sz="1542">
                <a:solidFill>
                  <a:schemeClr val="tx1">
                    <a:tint val="75000"/>
                  </a:schemeClr>
                </a:solidFill>
              </a:defRPr>
            </a:lvl6pPr>
            <a:lvl7pPr marL="3020449" indent="0">
              <a:buNone/>
              <a:defRPr sz="1542">
                <a:solidFill>
                  <a:schemeClr val="tx1">
                    <a:tint val="75000"/>
                  </a:schemeClr>
                </a:solidFill>
              </a:defRPr>
            </a:lvl7pPr>
            <a:lvl8pPr marL="3523858" indent="0">
              <a:buNone/>
              <a:defRPr sz="1542">
                <a:solidFill>
                  <a:schemeClr val="tx1">
                    <a:tint val="75000"/>
                  </a:schemeClr>
                </a:solidFill>
              </a:defRPr>
            </a:lvl8pPr>
            <a:lvl9pPr marL="4027267" indent="0">
              <a:buNone/>
              <a:defRPr sz="1542">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E9014134-C44B-4BA9-B50A-7ACA45E52516}" type="datetimeFigureOut">
              <a:rPr lang="ja-JP" altLang="en-US"/>
              <a:pPr>
                <a:defRPr/>
              </a:pPr>
              <a:t>2023/10/25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59A71EC-B5C6-4281-8B29-6CAE7AC37863}" type="slidenum">
              <a:rPr lang="ja-JP" altLang="en-US"/>
              <a:pPr>
                <a:defRPr/>
              </a:pPr>
              <a:t>‹#›</a:t>
            </a:fld>
            <a:endParaRPr lang="ja-JP" altLang="en-US"/>
          </a:p>
        </p:txBody>
      </p:sp>
    </p:spTree>
    <p:extLst>
      <p:ext uri="{BB962C8B-B14F-4D97-AF65-F5344CB8AC3E}">
        <p14:creationId xmlns:p14="http://schemas.microsoft.com/office/powerpoint/2010/main" val="2935858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lIns="91438" tIns="45718" rIns="91438" bIns="45718"/>
          <a:lstStyle/>
          <a:p>
            <a:r>
              <a:rPr lang="ja-JP" altLang="en-US"/>
              <a:t>マスタ タイトルの書式設定</a:t>
            </a:r>
          </a:p>
        </p:txBody>
      </p:sp>
      <p:sp>
        <p:nvSpPr>
          <p:cNvPr id="3" name="コンテンツ プレースホルダ 2"/>
          <p:cNvSpPr>
            <a:spLocks noGrp="1"/>
          </p:cNvSpPr>
          <p:nvPr>
            <p:ph sz="half" idx="1"/>
          </p:nvPr>
        </p:nvSpPr>
        <p:spPr>
          <a:xfrm>
            <a:off x="291588" y="3393513"/>
            <a:ext cx="2559460" cy="9597273"/>
          </a:xfrm>
        </p:spPr>
        <p:txBody>
          <a:bodyPr lIns="91438" tIns="45718" rIns="91438" bIns="45718"/>
          <a:lstStyle>
            <a:lvl1pPr>
              <a:defRPr sz="3083"/>
            </a:lvl1pPr>
            <a:lvl2pPr>
              <a:defRPr sz="2643"/>
            </a:lvl2pPr>
            <a:lvl3pPr>
              <a:defRPr sz="2202"/>
            </a:lvl3pPr>
            <a:lvl4pPr>
              <a:defRPr sz="1982"/>
            </a:lvl4pPr>
            <a:lvl5pPr>
              <a:defRPr sz="1982"/>
            </a:lvl5pPr>
            <a:lvl6pPr>
              <a:defRPr sz="1982"/>
            </a:lvl6pPr>
            <a:lvl7pPr>
              <a:defRPr sz="1982"/>
            </a:lvl7pPr>
            <a:lvl8pPr>
              <a:defRPr sz="1982"/>
            </a:lvl8pPr>
            <a:lvl9pPr>
              <a:defRPr sz="198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2980640" y="3393513"/>
            <a:ext cx="2559460" cy="9597273"/>
          </a:xfrm>
        </p:spPr>
        <p:txBody>
          <a:bodyPr lIns="91438" tIns="45718" rIns="91438" bIns="45718"/>
          <a:lstStyle>
            <a:lvl1pPr>
              <a:defRPr sz="3083"/>
            </a:lvl1pPr>
            <a:lvl2pPr>
              <a:defRPr sz="2643"/>
            </a:lvl2pPr>
            <a:lvl3pPr>
              <a:defRPr sz="2202"/>
            </a:lvl3pPr>
            <a:lvl4pPr>
              <a:defRPr sz="1982"/>
            </a:lvl4pPr>
            <a:lvl5pPr>
              <a:defRPr sz="1982"/>
            </a:lvl5pPr>
            <a:lvl6pPr>
              <a:defRPr sz="1982"/>
            </a:lvl6pPr>
            <a:lvl7pPr>
              <a:defRPr sz="1982"/>
            </a:lvl7pPr>
            <a:lvl8pPr>
              <a:defRPr sz="1982"/>
            </a:lvl8pPr>
            <a:lvl9pPr>
              <a:defRPr sz="198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DD3144BE-E33F-4B1C-9BF1-E52BA27747FB}" type="datetimeFigureOut">
              <a:rPr lang="ja-JP" altLang="en-US"/>
              <a:pPr>
                <a:defRPr/>
              </a:pPr>
              <a:t>2023/10/25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AC7075E-FD9D-49AF-BB82-54F6CA385ABE}" type="slidenum">
              <a:rPr lang="ja-JP" altLang="en-US"/>
              <a:pPr>
                <a:defRPr/>
              </a:pPr>
              <a:t>‹#›</a:t>
            </a:fld>
            <a:endParaRPr lang="ja-JP" altLang="en-US"/>
          </a:p>
        </p:txBody>
      </p:sp>
    </p:spTree>
    <p:extLst>
      <p:ext uri="{BB962C8B-B14F-4D97-AF65-F5344CB8AC3E}">
        <p14:creationId xmlns:p14="http://schemas.microsoft.com/office/powerpoint/2010/main" val="36129884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8780" y="436816"/>
            <a:ext cx="6998018" cy="1817953"/>
          </a:xfrm>
        </p:spPr>
        <p:txBody>
          <a:bodyPr lIns="91438" tIns="45718" rIns="91438" bIns="45718"/>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88779" y="2441614"/>
            <a:ext cx="3435563" cy="1017548"/>
          </a:xfrm>
        </p:spPr>
        <p:txBody>
          <a:bodyPr lIns="91438" tIns="45718" rIns="91438" bIns="45718" anchor="b"/>
          <a:lstStyle>
            <a:lvl1pPr marL="0" indent="0">
              <a:buNone/>
              <a:defRPr sz="2643" b="1"/>
            </a:lvl1pPr>
            <a:lvl2pPr marL="503409" indent="0">
              <a:buNone/>
              <a:defRPr sz="2202" b="1"/>
            </a:lvl2pPr>
            <a:lvl3pPr marL="1006816" indent="0">
              <a:buNone/>
              <a:defRPr sz="1982" b="1"/>
            </a:lvl3pPr>
            <a:lvl4pPr marL="1510225" indent="0">
              <a:buNone/>
              <a:defRPr sz="1762" b="1"/>
            </a:lvl4pPr>
            <a:lvl5pPr marL="2013633" indent="0">
              <a:buNone/>
              <a:defRPr sz="1762" b="1"/>
            </a:lvl5pPr>
            <a:lvl6pPr marL="2517041" indent="0">
              <a:buNone/>
              <a:defRPr sz="1762" b="1"/>
            </a:lvl6pPr>
            <a:lvl7pPr marL="3020449" indent="0">
              <a:buNone/>
              <a:defRPr sz="1762" b="1"/>
            </a:lvl7pPr>
            <a:lvl8pPr marL="3523858" indent="0">
              <a:buNone/>
              <a:defRPr sz="1762" b="1"/>
            </a:lvl8pPr>
            <a:lvl9pPr marL="4027267" indent="0">
              <a:buNone/>
              <a:defRPr sz="1762"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88779" y="3459158"/>
            <a:ext cx="3435563" cy="6284560"/>
          </a:xfrm>
        </p:spPr>
        <p:txBody>
          <a:bodyPr lIns="91438" tIns="45718" rIns="91438" bIns="45718"/>
          <a:lstStyle>
            <a:lvl1pPr>
              <a:defRPr sz="2643"/>
            </a:lvl1pPr>
            <a:lvl2pPr>
              <a:defRPr sz="2202"/>
            </a:lvl2pPr>
            <a:lvl3pPr>
              <a:defRPr sz="1982"/>
            </a:lvl3pPr>
            <a:lvl4pPr>
              <a:defRPr sz="1762"/>
            </a:lvl4pPr>
            <a:lvl5pPr>
              <a:defRPr sz="1762"/>
            </a:lvl5pPr>
            <a:lvl6pPr>
              <a:defRPr sz="1762"/>
            </a:lvl6pPr>
            <a:lvl7pPr>
              <a:defRPr sz="1762"/>
            </a:lvl7pPr>
            <a:lvl8pPr>
              <a:defRPr sz="1762"/>
            </a:lvl8pPr>
            <a:lvl9pPr>
              <a:defRPr sz="17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949887" y="2441614"/>
            <a:ext cx="3436912" cy="1017548"/>
          </a:xfrm>
        </p:spPr>
        <p:txBody>
          <a:bodyPr lIns="91438" tIns="45718" rIns="91438" bIns="45718" anchor="b"/>
          <a:lstStyle>
            <a:lvl1pPr marL="0" indent="0">
              <a:buNone/>
              <a:defRPr sz="2643" b="1"/>
            </a:lvl1pPr>
            <a:lvl2pPr marL="503409" indent="0">
              <a:buNone/>
              <a:defRPr sz="2202" b="1"/>
            </a:lvl2pPr>
            <a:lvl3pPr marL="1006816" indent="0">
              <a:buNone/>
              <a:defRPr sz="1982" b="1"/>
            </a:lvl3pPr>
            <a:lvl4pPr marL="1510225" indent="0">
              <a:buNone/>
              <a:defRPr sz="1762" b="1"/>
            </a:lvl4pPr>
            <a:lvl5pPr marL="2013633" indent="0">
              <a:buNone/>
              <a:defRPr sz="1762" b="1"/>
            </a:lvl5pPr>
            <a:lvl6pPr marL="2517041" indent="0">
              <a:buNone/>
              <a:defRPr sz="1762" b="1"/>
            </a:lvl6pPr>
            <a:lvl7pPr marL="3020449" indent="0">
              <a:buNone/>
              <a:defRPr sz="1762" b="1"/>
            </a:lvl7pPr>
            <a:lvl8pPr marL="3523858" indent="0">
              <a:buNone/>
              <a:defRPr sz="1762" b="1"/>
            </a:lvl8pPr>
            <a:lvl9pPr marL="4027267" indent="0">
              <a:buNone/>
              <a:defRPr sz="1762"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949887" y="3459158"/>
            <a:ext cx="3436912" cy="6284560"/>
          </a:xfrm>
        </p:spPr>
        <p:txBody>
          <a:bodyPr lIns="91438" tIns="45718" rIns="91438" bIns="45718"/>
          <a:lstStyle>
            <a:lvl1pPr>
              <a:defRPr sz="2643"/>
            </a:lvl1pPr>
            <a:lvl2pPr>
              <a:defRPr sz="2202"/>
            </a:lvl2pPr>
            <a:lvl3pPr>
              <a:defRPr sz="1982"/>
            </a:lvl3pPr>
            <a:lvl4pPr>
              <a:defRPr sz="1762"/>
            </a:lvl4pPr>
            <a:lvl5pPr>
              <a:defRPr sz="1762"/>
            </a:lvl5pPr>
            <a:lvl6pPr>
              <a:defRPr sz="1762"/>
            </a:lvl6pPr>
            <a:lvl7pPr>
              <a:defRPr sz="1762"/>
            </a:lvl7pPr>
            <a:lvl8pPr>
              <a:defRPr sz="1762"/>
            </a:lvl8pPr>
            <a:lvl9pPr>
              <a:defRPr sz="176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F1B23ACC-67FC-4591-8F6C-F867274A0403}" type="datetimeFigureOut">
              <a:rPr lang="ja-JP" altLang="en-US"/>
              <a:pPr>
                <a:defRPr/>
              </a:pPr>
              <a:t>2023/10/25</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023F3FE1-E435-490B-936E-EBC421EE503D}" type="slidenum">
              <a:rPr lang="ja-JP" altLang="en-US"/>
              <a:pPr>
                <a:defRPr/>
              </a:pPr>
              <a:t>‹#›</a:t>
            </a:fld>
            <a:endParaRPr lang="ja-JP" altLang="en-US"/>
          </a:p>
        </p:txBody>
      </p:sp>
    </p:spTree>
    <p:extLst>
      <p:ext uri="{BB962C8B-B14F-4D97-AF65-F5344CB8AC3E}">
        <p14:creationId xmlns:p14="http://schemas.microsoft.com/office/powerpoint/2010/main" val="38591074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lIns="91438" tIns="45718" rIns="91438" bIns="45718"/>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826B4574-97A1-4E29-8BA1-52B6E2CBD6BD}" type="datetimeFigureOut">
              <a:rPr lang="ja-JP" altLang="en-US"/>
              <a:pPr>
                <a:defRPr/>
              </a:pPr>
              <a:t>2023/10/25</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08110E6A-D56D-4CE4-B466-2C166BB7BA11}" type="slidenum">
              <a:rPr lang="ja-JP" altLang="en-US"/>
              <a:pPr>
                <a:defRPr/>
              </a:pPr>
              <a:t>‹#›</a:t>
            </a:fld>
            <a:endParaRPr lang="ja-JP" altLang="en-US"/>
          </a:p>
        </p:txBody>
      </p:sp>
    </p:spTree>
    <p:extLst>
      <p:ext uri="{BB962C8B-B14F-4D97-AF65-F5344CB8AC3E}">
        <p14:creationId xmlns:p14="http://schemas.microsoft.com/office/powerpoint/2010/main" val="42762318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B8DFE49E-6EEF-42E2-9C07-FC7EF3D41429}" type="datetimeFigureOut">
              <a:rPr lang="ja-JP" altLang="en-US"/>
              <a:pPr>
                <a:defRPr/>
              </a:pPr>
              <a:t>2023/10/25</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368CF971-9958-4C03-A38E-D8DC5FF2C20B}" type="slidenum">
              <a:rPr lang="ja-JP" altLang="en-US"/>
              <a:pPr>
                <a:defRPr/>
              </a:pPr>
              <a:t>‹#›</a:t>
            </a:fld>
            <a:endParaRPr lang="ja-JP" altLang="en-US"/>
          </a:p>
        </p:txBody>
      </p:sp>
    </p:spTree>
    <p:extLst>
      <p:ext uri="{BB962C8B-B14F-4D97-AF65-F5344CB8AC3E}">
        <p14:creationId xmlns:p14="http://schemas.microsoft.com/office/powerpoint/2010/main" val="3225432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pPr/>
              <a:t>10/25/2023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5177274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88782" y="434291"/>
            <a:ext cx="2558111" cy="1848252"/>
          </a:xfrm>
        </p:spPr>
        <p:txBody>
          <a:bodyPr lIns="91438" tIns="45718" rIns="91438" bIns="45718" anchor="b"/>
          <a:lstStyle>
            <a:lvl1pPr algn="l">
              <a:defRPr sz="2202" b="1"/>
            </a:lvl1pPr>
          </a:lstStyle>
          <a:p>
            <a:r>
              <a:rPr lang="ja-JP" altLang="en-US"/>
              <a:t>マスタ タイトルの書式設定</a:t>
            </a:r>
          </a:p>
        </p:txBody>
      </p:sp>
      <p:sp>
        <p:nvSpPr>
          <p:cNvPr id="3" name="コンテンツ プレースホルダ 2"/>
          <p:cNvSpPr>
            <a:spLocks noGrp="1"/>
          </p:cNvSpPr>
          <p:nvPr>
            <p:ph idx="1"/>
          </p:nvPr>
        </p:nvSpPr>
        <p:spPr>
          <a:xfrm>
            <a:off x="3040036" y="434290"/>
            <a:ext cx="4346763" cy="9309430"/>
          </a:xfrm>
        </p:spPr>
        <p:txBody>
          <a:bodyPr lIns="91438" tIns="45718" rIns="91438" bIns="45718"/>
          <a:lstStyle>
            <a:lvl1pPr>
              <a:defRPr sz="3524"/>
            </a:lvl1pPr>
            <a:lvl2pPr>
              <a:defRPr sz="3083"/>
            </a:lvl2pPr>
            <a:lvl3pPr>
              <a:defRPr sz="2643"/>
            </a:lvl3pPr>
            <a:lvl4pPr>
              <a:defRPr sz="2202"/>
            </a:lvl4pPr>
            <a:lvl5pPr>
              <a:defRPr sz="2202"/>
            </a:lvl5pPr>
            <a:lvl6pPr>
              <a:defRPr sz="2202"/>
            </a:lvl6pPr>
            <a:lvl7pPr>
              <a:defRPr sz="2202"/>
            </a:lvl7pPr>
            <a:lvl8pPr>
              <a:defRPr sz="2202"/>
            </a:lvl8pPr>
            <a:lvl9pPr>
              <a:defRPr sz="2202"/>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88782" y="2282542"/>
            <a:ext cx="2558111" cy="7461181"/>
          </a:xfrm>
        </p:spPr>
        <p:txBody>
          <a:bodyPr lIns="91438" tIns="45718" rIns="91438" bIns="45718"/>
          <a:lstStyle>
            <a:lvl1pPr marL="0" indent="0">
              <a:buNone/>
              <a:defRPr sz="1542"/>
            </a:lvl1pPr>
            <a:lvl2pPr marL="503409" indent="0">
              <a:buNone/>
              <a:defRPr sz="1321"/>
            </a:lvl2pPr>
            <a:lvl3pPr marL="1006816" indent="0">
              <a:buNone/>
              <a:defRPr sz="1101"/>
            </a:lvl3pPr>
            <a:lvl4pPr marL="1510225" indent="0">
              <a:buNone/>
              <a:defRPr sz="991"/>
            </a:lvl4pPr>
            <a:lvl5pPr marL="2013633" indent="0">
              <a:buNone/>
              <a:defRPr sz="991"/>
            </a:lvl5pPr>
            <a:lvl6pPr marL="2517041" indent="0">
              <a:buNone/>
              <a:defRPr sz="991"/>
            </a:lvl6pPr>
            <a:lvl7pPr marL="3020449" indent="0">
              <a:buNone/>
              <a:defRPr sz="991"/>
            </a:lvl7pPr>
            <a:lvl8pPr marL="3523858" indent="0">
              <a:buNone/>
              <a:defRPr sz="991"/>
            </a:lvl8pPr>
            <a:lvl9pPr marL="4027267" indent="0">
              <a:buNone/>
              <a:defRPr sz="991"/>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5696AD11-322B-49F6-9225-4B6A7FBAAF20}" type="datetimeFigureOut">
              <a:rPr lang="ja-JP" altLang="en-US"/>
              <a:pPr>
                <a:defRPr/>
              </a:pPr>
              <a:t>2023/10/25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32EDF35-4C0B-4F1D-9E32-A9DA58000F66}" type="slidenum">
              <a:rPr lang="ja-JP" altLang="en-US"/>
              <a:pPr>
                <a:defRPr/>
              </a:pPr>
              <a:t>‹#›</a:t>
            </a:fld>
            <a:endParaRPr lang="ja-JP" altLang="en-US"/>
          </a:p>
        </p:txBody>
      </p:sp>
    </p:spTree>
    <p:extLst>
      <p:ext uri="{BB962C8B-B14F-4D97-AF65-F5344CB8AC3E}">
        <p14:creationId xmlns:p14="http://schemas.microsoft.com/office/powerpoint/2010/main" val="7898867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524067" y="7635400"/>
            <a:ext cx="4665345" cy="901403"/>
          </a:xfrm>
        </p:spPr>
        <p:txBody>
          <a:bodyPr lIns="91438" tIns="45718" rIns="91438" bIns="45718" anchor="b"/>
          <a:lstStyle>
            <a:lvl1pPr algn="l">
              <a:defRPr sz="2202" b="1"/>
            </a:lvl1pPr>
          </a:lstStyle>
          <a:p>
            <a:r>
              <a:rPr lang="ja-JP" altLang="en-US"/>
              <a:t>マスタ タイトルの書式設定</a:t>
            </a:r>
          </a:p>
        </p:txBody>
      </p:sp>
      <p:sp>
        <p:nvSpPr>
          <p:cNvPr id="3" name="図プレースホルダ 2"/>
          <p:cNvSpPr>
            <a:spLocks noGrp="1"/>
          </p:cNvSpPr>
          <p:nvPr>
            <p:ph type="pic" idx="1"/>
          </p:nvPr>
        </p:nvSpPr>
        <p:spPr>
          <a:xfrm>
            <a:off x="1524067" y="974624"/>
            <a:ext cx="4665345" cy="6544628"/>
          </a:xfrm>
        </p:spPr>
        <p:txBody>
          <a:bodyPr vert="horz" wrap="square" lIns="91438" tIns="45718" rIns="91438" bIns="45718" numCol="1" rtlCol="0" anchor="t" anchorCtr="0" compatLnSpc="1">
            <a:prstTxWarp prst="textNoShape">
              <a:avLst/>
            </a:prstTxWarp>
            <a:normAutofit/>
          </a:bodyPr>
          <a:lstStyle>
            <a:lvl1pPr marL="0" indent="0">
              <a:buNone/>
              <a:defRPr sz="3524"/>
            </a:lvl1pPr>
            <a:lvl2pPr marL="503409" indent="0">
              <a:buNone/>
              <a:defRPr sz="3083"/>
            </a:lvl2pPr>
            <a:lvl3pPr marL="1006816" indent="0">
              <a:buNone/>
              <a:defRPr sz="2643"/>
            </a:lvl3pPr>
            <a:lvl4pPr marL="1510225" indent="0">
              <a:buNone/>
              <a:defRPr sz="2202"/>
            </a:lvl4pPr>
            <a:lvl5pPr marL="2013633" indent="0">
              <a:buNone/>
              <a:defRPr sz="2202"/>
            </a:lvl5pPr>
            <a:lvl6pPr marL="2517041" indent="0">
              <a:buNone/>
              <a:defRPr sz="2202"/>
            </a:lvl6pPr>
            <a:lvl7pPr marL="3020449" indent="0">
              <a:buNone/>
              <a:defRPr sz="2202"/>
            </a:lvl7pPr>
            <a:lvl8pPr marL="3523858" indent="0">
              <a:buNone/>
              <a:defRPr sz="2202"/>
            </a:lvl8pPr>
            <a:lvl9pPr marL="4027267" indent="0">
              <a:buNone/>
              <a:defRPr sz="2202"/>
            </a:lvl9pPr>
          </a:lstStyle>
          <a:p>
            <a:pPr lvl="0"/>
            <a:endParaRPr lang="ja-JP" altLang="en-US" noProof="0" dirty="0"/>
          </a:p>
        </p:txBody>
      </p:sp>
      <p:sp>
        <p:nvSpPr>
          <p:cNvPr id="4" name="テキスト プレースホルダ 3"/>
          <p:cNvSpPr>
            <a:spLocks noGrp="1"/>
          </p:cNvSpPr>
          <p:nvPr>
            <p:ph type="body" sz="half" idx="2"/>
          </p:nvPr>
        </p:nvSpPr>
        <p:spPr>
          <a:xfrm>
            <a:off x="1524067" y="8536802"/>
            <a:ext cx="4665345" cy="1280140"/>
          </a:xfrm>
        </p:spPr>
        <p:txBody>
          <a:bodyPr lIns="91438" tIns="45718" rIns="91438" bIns="45718"/>
          <a:lstStyle>
            <a:lvl1pPr marL="0" indent="0">
              <a:buNone/>
              <a:defRPr sz="1542"/>
            </a:lvl1pPr>
            <a:lvl2pPr marL="503409" indent="0">
              <a:buNone/>
              <a:defRPr sz="1321"/>
            </a:lvl2pPr>
            <a:lvl3pPr marL="1006816" indent="0">
              <a:buNone/>
              <a:defRPr sz="1101"/>
            </a:lvl3pPr>
            <a:lvl4pPr marL="1510225" indent="0">
              <a:buNone/>
              <a:defRPr sz="991"/>
            </a:lvl4pPr>
            <a:lvl5pPr marL="2013633" indent="0">
              <a:buNone/>
              <a:defRPr sz="991"/>
            </a:lvl5pPr>
            <a:lvl6pPr marL="2517041" indent="0">
              <a:buNone/>
              <a:defRPr sz="991"/>
            </a:lvl6pPr>
            <a:lvl7pPr marL="3020449" indent="0">
              <a:buNone/>
              <a:defRPr sz="991"/>
            </a:lvl7pPr>
            <a:lvl8pPr marL="3523858" indent="0">
              <a:buNone/>
              <a:defRPr sz="991"/>
            </a:lvl8pPr>
            <a:lvl9pPr marL="4027267" indent="0">
              <a:buNone/>
              <a:defRPr sz="991"/>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FAC9448-E44E-4B55-A7B4-60B559571DC6}" type="datetimeFigureOut">
              <a:rPr lang="ja-JP" altLang="en-US"/>
              <a:pPr>
                <a:defRPr/>
              </a:pPr>
              <a:t>2023/10/25</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884FC98-4CA5-4D5F-B0FB-11445496890D}" type="slidenum">
              <a:rPr lang="ja-JP" altLang="en-US"/>
              <a:pPr>
                <a:defRPr/>
              </a:pPr>
              <a:t>‹#›</a:t>
            </a:fld>
            <a:endParaRPr lang="ja-JP" altLang="en-US"/>
          </a:p>
        </p:txBody>
      </p:sp>
    </p:spTree>
    <p:extLst>
      <p:ext uri="{BB962C8B-B14F-4D97-AF65-F5344CB8AC3E}">
        <p14:creationId xmlns:p14="http://schemas.microsoft.com/office/powerpoint/2010/main" val="286690995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lIns="91438" tIns="45718" rIns="91438" bIns="45718"/>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lIns="91438" tIns="45718" rIns="91438" bIns="45718"/>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26BDDFE2-2B63-4D07-AF60-762B9C683EFB}" type="datetimeFigureOut">
              <a:rPr lang="ja-JP" altLang="en-US"/>
              <a:pPr>
                <a:defRPr/>
              </a:pPr>
              <a:t>2023/10/25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8D5A394-D96E-42E7-A2F0-318F9F5E060C}" type="slidenum">
              <a:rPr lang="ja-JP" altLang="en-US"/>
              <a:pPr>
                <a:defRPr/>
              </a:pPr>
              <a:t>‹#›</a:t>
            </a:fld>
            <a:endParaRPr lang="ja-JP" altLang="en-US"/>
          </a:p>
        </p:txBody>
      </p:sp>
    </p:spTree>
    <p:extLst>
      <p:ext uri="{BB962C8B-B14F-4D97-AF65-F5344CB8AC3E}">
        <p14:creationId xmlns:p14="http://schemas.microsoft.com/office/powerpoint/2010/main" val="5115121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227968" y="583262"/>
            <a:ext cx="1312129" cy="12407524"/>
          </a:xfrm>
        </p:spPr>
        <p:txBody>
          <a:bodyPr vert="eaVert" lIns="91438" tIns="45718" rIns="91438" bIns="45718"/>
          <a:lstStyle/>
          <a:p>
            <a:r>
              <a:rPr lang="ja-JP" altLang="en-US"/>
              <a:t>マスタ タイトルの書式設定</a:t>
            </a:r>
          </a:p>
        </p:txBody>
      </p:sp>
      <p:sp>
        <p:nvSpPr>
          <p:cNvPr id="3" name="縦書きテキスト プレースホルダ 2"/>
          <p:cNvSpPr>
            <a:spLocks noGrp="1"/>
          </p:cNvSpPr>
          <p:nvPr>
            <p:ph type="body" orient="vert" idx="1"/>
          </p:nvPr>
        </p:nvSpPr>
        <p:spPr>
          <a:xfrm>
            <a:off x="291586" y="583262"/>
            <a:ext cx="3806792" cy="12407524"/>
          </a:xfrm>
        </p:spPr>
        <p:txBody>
          <a:bodyPr vert="eaVert" lIns="91438" tIns="45718" rIns="91438" bIns="45718"/>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4C06B165-5CF0-4723-822F-8EA90312CE3F}" type="datetimeFigureOut">
              <a:rPr lang="ja-JP" altLang="en-US"/>
              <a:pPr>
                <a:defRPr/>
              </a:pPr>
              <a:t>2023/10/25</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158AE0B-1DD4-43B4-A42F-674CD6D195C8}" type="slidenum">
              <a:rPr lang="ja-JP" altLang="en-US"/>
              <a:pPr>
                <a:defRPr/>
              </a:pPr>
              <a:t>‹#›</a:t>
            </a:fld>
            <a:endParaRPr lang="ja-JP" altLang="en-US"/>
          </a:p>
        </p:txBody>
      </p:sp>
    </p:spTree>
    <p:extLst>
      <p:ext uri="{BB962C8B-B14F-4D97-AF65-F5344CB8AC3E}">
        <p14:creationId xmlns:p14="http://schemas.microsoft.com/office/powerpoint/2010/main" val="36541158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10"/>
          </p:nvPr>
        </p:nvSpPr>
        <p:spPr/>
        <p:txBody>
          <a:bodyPr lIns="0" tIns="0" rIns="0" bIns="0"/>
          <a:lstStyle>
            <a:lvl1pPr algn="ctr">
              <a:defRPr>
                <a:solidFill>
                  <a:schemeClr val="tx1">
                    <a:tint val="75000"/>
                  </a:schemeClr>
                </a:solidFill>
              </a:defRPr>
            </a:lvl1pPr>
          </a:lstStyle>
          <a:p>
            <a:pPr>
              <a:defRPr/>
            </a:pPr>
            <a:endParaRPr/>
          </a:p>
        </p:txBody>
      </p:sp>
      <p:sp>
        <p:nvSpPr>
          <p:cNvPr id="3" name="Holder 3"/>
          <p:cNvSpPr>
            <a:spLocks noGrp="1"/>
          </p:cNvSpPr>
          <p:nvPr>
            <p:ph type="dt" sz="half" idx="11"/>
          </p:nvPr>
        </p:nvSpPr>
        <p:spPr/>
        <p:txBody>
          <a:bodyPr lIns="0" tIns="0" rIns="0" bIns="0"/>
          <a:lstStyle>
            <a:lvl1pPr algn="l">
              <a:defRPr>
                <a:solidFill>
                  <a:schemeClr val="tx1">
                    <a:tint val="75000"/>
                  </a:schemeClr>
                </a:solidFill>
              </a:defRPr>
            </a:lvl1pPr>
          </a:lstStyle>
          <a:p>
            <a:pPr>
              <a:defRPr/>
            </a:pPr>
            <a:fld id="{A83FE0ED-6DDD-4835-A8DC-61D3B0F8A6B4}" type="datetimeFigureOut">
              <a:rPr lang="en-US"/>
              <a:pPr>
                <a:defRPr/>
              </a:pPr>
              <a:t>10/25/2023</a:t>
            </a:fld>
            <a:endParaRPr lang="en-US"/>
          </a:p>
        </p:txBody>
      </p:sp>
      <p:sp>
        <p:nvSpPr>
          <p:cNvPr id="4" name="Holder 4"/>
          <p:cNvSpPr>
            <a:spLocks noGrp="1"/>
          </p:cNvSpPr>
          <p:nvPr>
            <p:ph type="sldNum" sz="quarter" idx="12"/>
          </p:nvPr>
        </p:nvSpPr>
        <p:spPr/>
        <p:txBody>
          <a:bodyPr lIns="0" tIns="0" rIns="0" bIns="0"/>
          <a:lstStyle>
            <a:lvl1pPr>
              <a:defRPr/>
            </a:lvl1pPr>
          </a:lstStyle>
          <a:p>
            <a:pPr>
              <a:defRPr/>
            </a:pPr>
            <a:fld id="{C5341A1F-3742-421D-B126-732DC2BBA3CB}" type="slidenum">
              <a:rPr lang="ja-JP" altLang="ja-JP"/>
              <a:pPr>
                <a:defRPr/>
              </a:pPr>
              <a:t>‹#›</a:t>
            </a:fld>
            <a:endParaRPr lang="ja-JP" altLang="ja-JP"/>
          </a:p>
        </p:txBody>
      </p:sp>
    </p:spTree>
    <p:extLst>
      <p:ext uri="{BB962C8B-B14F-4D97-AF65-F5344CB8AC3E}">
        <p14:creationId xmlns:p14="http://schemas.microsoft.com/office/powerpoint/2010/main" val="3845490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9543"/>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3817">
                <a:solidFill>
                  <a:schemeClr val="tx1"/>
                </a:solidFill>
              </a:defRPr>
            </a:lvl1pPr>
            <a:lvl2pPr marL="727174" indent="0">
              <a:buNone/>
              <a:defRPr sz="3182">
                <a:solidFill>
                  <a:schemeClr val="tx1">
                    <a:tint val="75000"/>
                  </a:schemeClr>
                </a:solidFill>
              </a:defRPr>
            </a:lvl2pPr>
            <a:lvl3pPr marL="1454349" indent="0">
              <a:buNone/>
              <a:defRPr sz="2863">
                <a:solidFill>
                  <a:schemeClr val="tx1">
                    <a:tint val="75000"/>
                  </a:schemeClr>
                </a:solidFill>
              </a:defRPr>
            </a:lvl3pPr>
            <a:lvl4pPr marL="2181522" indent="0">
              <a:buNone/>
              <a:defRPr sz="2545">
                <a:solidFill>
                  <a:schemeClr val="tx1">
                    <a:tint val="75000"/>
                  </a:schemeClr>
                </a:solidFill>
              </a:defRPr>
            </a:lvl4pPr>
            <a:lvl5pPr marL="2908696" indent="0">
              <a:buNone/>
              <a:defRPr sz="2545">
                <a:solidFill>
                  <a:schemeClr val="tx1">
                    <a:tint val="75000"/>
                  </a:schemeClr>
                </a:solidFill>
              </a:defRPr>
            </a:lvl5pPr>
            <a:lvl6pPr marL="3635871" indent="0">
              <a:buNone/>
              <a:defRPr sz="2545">
                <a:solidFill>
                  <a:schemeClr val="tx1">
                    <a:tint val="75000"/>
                  </a:schemeClr>
                </a:solidFill>
              </a:defRPr>
            </a:lvl6pPr>
            <a:lvl7pPr marL="4363045" indent="0">
              <a:buNone/>
              <a:defRPr sz="2545">
                <a:solidFill>
                  <a:schemeClr val="tx1">
                    <a:tint val="75000"/>
                  </a:schemeClr>
                </a:solidFill>
              </a:defRPr>
            </a:lvl7pPr>
            <a:lvl8pPr marL="5090220" indent="0">
              <a:buNone/>
              <a:defRPr sz="2545">
                <a:solidFill>
                  <a:schemeClr val="tx1">
                    <a:tint val="75000"/>
                  </a:schemeClr>
                </a:solidFill>
              </a:defRPr>
            </a:lvl8pPr>
            <a:lvl9pPr marL="5817393" indent="0">
              <a:buNone/>
              <a:defRPr sz="2545">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pPr/>
              <a:t>10/25/2023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237654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4"/>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4"/>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pPr/>
              <a:t>10/25/2023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01434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5" y="2673906"/>
            <a:ext cx="3289432" cy="1310439"/>
          </a:xfrm>
        </p:spPr>
        <p:txBody>
          <a:bodyPr anchor="b"/>
          <a:lstStyle>
            <a:lvl1pPr marL="0" indent="0">
              <a:buNone/>
              <a:defRPr sz="3817" b="1"/>
            </a:lvl1pPr>
            <a:lvl2pPr marL="727174" indent="0">
              <a:buNone/>
              <a:defRPr sz="3182" b="1"/>
            </a:lvl2pPr>
            <a:lvl3pPr marL="1454349" indent="0">
              <a:buNone/>
              <a:defRPr sz="2863" b="1"/>
            </a:lvl3pPr>
            <a:lvl4pPr marL="2181522" indent="0">
              <a:buNone/>
              <a:defRPr sz="2545" b="1"/>
            </a:lvl4pPr>
            <a:lvl5pPr marL="2908696" indent="0">
              <a:buNone/>
              <a:defRPr sz="2545" b="1"/>
            </a:lvl5pPr>
            <a:lvl6pPr marL="3635871" indent="0">
              <a:buNone/>
              <a:defRPr sz="2545" b="1"/>
            </a:lvl6pPr>
            <a:lvl7pPr marL="4363045" indent="0">
              <a:buNone/>
              <a:defRPr sz="2545" b="1"/>
            </a:lvl7pPr>
            <a:lvl8pPr marL="5090220" indent="0">
              <a:buNone/>
              <a:defRPr sz="2545" b="1"/>
            </a:lvl8pPr>
            <a:lvl9pPr marL="5817393" indent="0">
              <a:buNone/>
              <a:defRPr sz="2545" b="1"/>
            </a:lvl9pPr>
          </a:lstStyle>
          <a:p>
            <a:pPr lvl="0"/>
            <a:r>
              <a:rPr lang="ja-JP" altLang="en-US"/>
              <a:t>マスター テキストの書式設定</a:t>
            </a:r>
          </a:p>
        </p:txBody>
      </p:sp>
      <p:sp>
        <p:nvSpPr>
          <p:cNvPr id="4" name="Content Placeholder 3"/>
          <p:cNvSpPr>
            <a:spLocks noGrp="1"/>
          </p:cNvSpPr>
          <p:nvPr>
            <p:ph sz="half" idx="2"/>
          </p:nvPr>
        </p:nvSpPr>
        <p:spPr>
          <a:xfrm>
            <a:off x="535585" y="3984346"/>
            <a:ext cx="3289432" cy="586037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6" y="2673906"/>
            <a:ext cx="3305632" cy="1310439"/>
          </a:xfrm>
        </p:spPr>
        <p:txBody>
          <a:bodyPr anchor="b"/>
          <a:lstStyle>
            <a:lvl1pPr marL="0" indent="0">
              <a:buNone/>
              <a:defRPr sz="3817" b="1"/>
            </a:lvl1pPr>
            <a:lvl2pPr marL="727174" indent="0">
              <a:buNone/>
              <a:defRPr sz="3182" b="1"/>
            </a:lvl2pPr>
            <a:lvl3pPr marL="1454349" indent="0">
              <a:buNone/>
              <a:defRPr sz="2863" b="1"/>
            </a:lvl3pPr>
            <a:lvl4pPr marL="2181522" indent="0">
              <a:buNone/>
              <a:defRPr sz="2545" b="1"/>
            </a:lvl4pPr>
            <a:lvl5pPr marL="2908696" indent="0">
              <a:buNone/>
              <a:defRPr sz="2545" b="1"/>
            </a:lvl5pPr>
            <a:lvl6pPr marL="3635871" indent="0">
              <a:buNone/>
              <a:defRPr sz="2545" b="1"/>
            </a:lvl6pPr>
            <a:lvl7pPr marL="4363045" indent="0">
              <a:buNone/>
              <a:defRPr sz="2545" b="1"/>
            </a:lvl7pPr>
            <a:lvl8pPr marL="5090220" indent="0">
              <a:buNone/>
              <a:defRPr sz="2545" b="1"/>
            </a:lvl8pPr>
            <a:lvl9pPr marL="5817393" indent="0">
              <a:buNone/>
              <a:defRPr sz="2545" b="1"/>
            </a:lvl9pPr>
          </a:lstStyle>
          <a:p>
            <a:pPr lvl="0"/>
            <a:r>
              <a:rPr lang="ja-JP" altLang="en-US"/>
              <a:t>マスター テキストの書式設定</a:t>
            </a:r>
          </a:p>
        </p:txBody>
      </p:sp>
      <p:sp>
        <p:nvSpPr>
          <p:cNvPr id="6" name="Content Placeholder 5"/>
          <p:cNvSpPr>
            <a:spLocks noGrp="1"/>
          </p:cNvSpPr>
          <p:nvPr>
            <p:ph sz="quarter" idx="4"/>
          </p:nvPr>
        </p:nvSpPr>
        <p:spPr>
          <a:xfrm>
            <a:off x="3936386" y="3984346"/>
            <a:ext cx="3305632" cy="586037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pPr/>
              <a:t>10/25/2023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756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pPr/>
              <a:t>10/25/2023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48155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pPr/>
              <a:t>10/25/2023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95667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2"/>
            <a:ext cx="2507825" cy="2545133"/>
          </a:xfrm>
        </p:spPr>
        <p:txBody>
          <a:bodyPr anchor="b"/>
          <a:lstStyle>
            <a:lvl1pPr>
              <a:defRPr sz="5089"/>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0"/>
            <a:ext cx="3936385" cy="7751546"/>
          </a:xfrm>
        </p:spPr>
        <p:txBody>
          <a:bodyPr/>
          <a:lstStyle>
            <a:lvl1pPr>
              <a:defRPr sz="5089"/>
            </a:lvl1pPr>
            <a:lvl2pPr>
              <a:defRPr sz="4454"/>
            </a:lvl2pPr>
            <a:lvl3pPr>
              <a:defRPr sz="3817"/>
            </a:lvl3pPr>
            <a:lvl4pPr>
              <a:defRPr sz="3182"/>
            </a:lvl4pPr>
            <a:lvl5pPr>
              <a:defRPr sz="3182"/>
            </a:lvl5pPr>
            <a:lvl6pPr>
              <a:defRPr sz="3182"/>
            </a:lvl6pPr>
            <a:lvl7pPr>
              <a:defRPr sz="3182"/>
            </a:lvl7pPr>
            <a:lvl8pPr>
              <a:defRPr sz="3182"/>
            </a:lvl8pPr>
            <a:lvl9pPr>
              <a:defRPr sz="318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2545"/>
            </a:lvl1pPr>
            <a:lvl2pPr marL="727174" indent="0">
              <a:buNone/>
              <a:defRPr sz="2226"/>
            </a:lvl2pPr>
            <a:lvl3pPr marL="1454349" indent="0">
              <a:buNone/>
              <a:defRPr sz="1909"/>
            </a:lvl3pPr>
            <a:lvl4pPr marL="2181522" indent="0">
              <a:buNone/>
              <a:defRPr sz="1591"/>
            </a:lvl4pPr>
            <a:lvl5pPr marL="2908696" indent="0">
              <a:buNone/>
              <a:defRPr sz="1591"/>
            </a:lvl5pPr>
            <a:lvl6pPr marL="3635871" indent="0">
              <a:buNone/>
              <a:defRPr sz="1591"/>
            </a:lvl6pPr>
            <a:lvl7pPr marL="4363045" indent="0">
              <a:buNone/>
              <a:defRPr sz="1591"/>
            </a:lvl7pPr>
            <a:lvl8pPr marL="5090220" indent="0">
              <a:buNone/>
              <a:defRPr sz="1591"/>
            </a:lvl8pPr>
            <a:lvl9pPr marL="5817393" indent="0">
              <a:buNone/>
              <a:defRPr sz="15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pPr/>
              <a:t>10/25/2023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79392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2"/>
            <a:ext cx="2507825" cy="2545133"/>
          </a:xfrm>
        </p:spPr>
        <p:txBody>
          <a:bodyPr anchor="b"/>
          <a:lstStyle>
            <a:lvl1pPr>
              <a:defRPr sz="508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0"/>
            <a:ext cx="3936385" cy="7751546"/>
          </a:xfrm>
        </p:spPr>
        <p:txBody>
          <a:bodyPr anchor="t"/>
          <a:lstStyle>
            <a:lvl1pPr marL="0" indent="0">
              <a:buNone/>
              <a:defRPr sz="5089"/>
            </a:lvl1pPr>
            <a:lvl2pPr marL="727174" indent="0">
              <a:buNone/>
              <a:defRPr sz="4454"/>
            </a:lvl2pPr>
            <a:lvl3pPr marL="1454349" indent="0">
              <a:buNone/>
              <a:defRPr sz="3817"/>
            </a:lvl3pPr>
            <a:lvl4pPr marL="2181522" indent="0">
              <a:buNone/>
              <a:defRPr sz="3182"/>
            </a:lvl4pPr>
            <a:lvl5pPr marL="2908696" indent="0">
              <a:buNone/>
              <a:defRPr sz="3182"/>
            </a:lvl5pPr>
            <a:lvl6pPr marL="3635871" indent="0">
              <a:buNone/>
              <a:defRPr sz="3182"/>
            </a:lvl6pPr>
            <a:lvl7pPr marL="4363045" indent="0">
              <a:buNone/>
              <a:defRPr sz="3182"/>
            </a:lvl7pPr>
            <a:lvl8pPr marL="5090220" indent="0">
              <a:buNone/>
              <a:defRPr sz="3182"/>
            </a:lvl8pPr>
            <a:lvl9pPr marL="5817393" indent="0">
              <a:buNone/>
              <a:defRPr sz="3182"/>
            </a:lvl9pPr>
          </a:lstStyle>
          <a:p>
            <a:r>
              <a:rPr lang="ja-JP" altLang="en-US"/>
              <a:t>図を追加</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2545"/>
            </a:lvl1pPr>
            <a:lvl2pPr marL="727174" indent="0">
              <a:buNone/>
              <a:defRPr sz="2226"/>
            </a:lvl2pPr>
            <a:lvl3pPr marL="1454349" indent="0">
              <a:buNone/>
              <a:defRPr sz="1909"/>
            </a:lvl3pPr>
            <a:lvl4pPr marL="2181522" indent="0">
              <a:buNone/>
              <a:defRPr sz="1591"/>
            </a:lvl4pPr>
            <a:lvl5pPr marL="2908696" indent="0">
              <a:buNone/>
              <a:defRPr sz="1591"/>
            </a:lvl5pPr>
            <a:lvl6pPr marL="3635871" indent="0">
              <a:buNone/>
              <a:defRPr sz="1591"/>
            </a:lvl6pPr>
            <a:lvl7pPr marL="4363045" indent="0">
              <a:buNone/>
              <a:defRPr sz="1591"/>
            </a:lvl7pPr>
            <a:lvl8pPr marL="5090220" indent="0">
              <a:buNone/>
              <a:defRPr sz="1591"/>
            </a:lvl8pPr>
            <a:lvl9pPr marL="5817393" indent="0">
              <a:buNone/>
              <a:defRPr sz="15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pPr/>
              <a:t>10/25/2023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80773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80737"/>
            <a:ext cx="6706433" cy="210832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4571" y="2903674"/>
            <a:ext cx="6706433" cy="69208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4571" y="10109837"/>
            <a:ext cx="1749504" cy="580734"/>
          </a:xfrm>
          <a:prstGeom prst="rect">
            <a:avLst/>
          </a:prstGeom>
        </p:spPr>
        <p:txBody>
          <a:bodyPr vert="horz" lIns="91440" tIns="45720" rIns="91440" bIns="45720" rtlCol="0" anchor="ctr"/>
          <a:lstStyle>
            <a:lvl1pPr algn="l">
              <a:defRPr sz="1909">
                <a:solidFill>
                  <a:schemeClr val="tx1">
                    <a:tint val="75000"/>
                  </a:schemeClr>
                </a:solidFill>
              </a:defRPr>
            </a:lvl1pPr>
          </a:lstStyle>
          <a:p>
            <a:fld id="{C764DE79-268F-4C1A-8933-263129D2AF90}" type="datetimeFigureOut">
              <a:rPr lang="en-US" smtClean="0"/>
              <a:pPr/>
              <a:t>10/25/2023</a:t>
            </a:fld>
            <a:endParaRPr lang="en-US" dirty="0"/>
          </a:p>
        </p:txBody>
      </p:sp>
      <p:sp>
        <p:nvSpPr>
          <p:cNvPr id="5" name="Footer Placeholder 4"/>
          <p:cNvSpPr>
            <a:spLocks noGrp="1"/>
          </p:cNvSpPr>
          <p:nvPr>
            <p:ph type="ftr" sz="quarter" idx="3"/>
          </p:nvPr>
        </p:nvSpPr>
        <p:spPr>
          <a:xfrm>
            <a:off x="2575660" y="10109837"/>
            <a:ext cx="2624256" cy="580734"/>
          </a:xfrm>
          <a:prstGeom prst="rect">
            <a:avLst/>
          </a:prstGeom>
        </p:spPr>
        <p:txBody>
          <a:bodyPr vert="horz" lIns="91440" tIns="45720" rIns="91440" bIns="45720" rtlCol="0" anchor="ctr"/>
          <a:lstStyle>
            <a:lvl1pPr algn="ctr">
              <a:defRPr sz="1909">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91501" y="10109837"/>
            <a:ext cx="1749504" cy="580734"/>
          </a:xfrm>
          <a:prstGeom prst="rect">
            <a:avLst/>
          </a:prstGeom>
        </p:spPr>
        <p:txBody>
          <a:bodyPr vert="horz" lIns="91440" tIns="45720" rIns="91440" bIns="45720" rtlCol="0" anchor="ctr"/>
          <a:lstStyle>
            <a:lvl1pPr algn="r">
              <a:defRPr sz="1909">
                <a:solidFill>
                  <a:schemeClr val="tx1">
                    <a:tint val="75000"/>
                  </a:schemeClr>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34754248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6" r:id="rId10"/>
    <p:sldLayoutId id="2147483673" r:id="rId11"/>
    <p:sldLayoutId id="2147483674" r:id="rId12"/>
  </p:sldLayoutIdLst>
  <p:txStyles>
    <p:titleStyle>
      <a:lvl1pPr algn="l" defTabSz="1454349" rtl="0" eaLnBrk="1" latinLnBrk="0" hangingPunct="1">
        <a:lnSpc>
          <a:spcPct val="90000"/>
        </a:lnSpc>
        <a:spcBef>
          <a:spcPct val="0"/>
        </a:spcBef>
        <a:buNone/>
        <a:defRPr kumimoji="1" sz="6999" kern="1200">
          <a:solidFill>
            <a:schemeClr val="tx1"/>
          </a:solidFill>
          <a:latin typeface="+mj-lt"/>
          <a:ea typeface="+mj-ea"/>
          <a:cs typeface="+mj-cs"/>
        </a:defRPr>
      </a:lvl1pPr>
    </p:titleStyle>
    <p:bodyStyle>
      <a:lvl1pPr marL="363588" indent="-363588" algn="l" defTabSz="1454349" rtl="0" eaLnBrk="1" latinLnBrk="0" hangingPunct="1">
        <a:lnSpc>
          <a:spcPct val="90000"/>
        </a:lnSpc>
        <a:spcBef>
          <a:spcPts val="1591"/>
        </a:spcBef>
        <a:buFont typeface="Arial" panose="020B0604020202020204" pitchFamily="34" charset="0"/>
        <a:buChar char="•"/>
        <a:defRPr kumimoji="1" sz="4454" kern="1200">
          <a:solidFill>
            <a:schemeClr val="tx1"/>
          </a:solidFill>
          <a:latin typeface="+mn-lt"/>
          <a:ea typeface="+mn-ea"/>
          <a:cs typeface="+mn-cs"/>
        </a:defRPr>
      </a:lvl1pPr>
      <a:lvl2pPr marL="1090761" indent="-363588" algn="l" defTabSz="1454349" rtl="0" eaLnBrk="1" latinLnBrk="0" hangingPunct="1">
        <a:lnSpc>
          <a:spcPct val="90000"/>
        </a:lnSpc>
        <a:spcBef>
          <a:spcPts val="795"/>
        </a:spcBef>
        <a:buFont typeface="Arial" panose="020B0604020202020204" pitchFamily="34" charset="0"/>
        <a:buChar char="•"/>
        <a:defRPr kumimoji="1" sz="3817" kern="1200">
          <a:solidFill>
            <a:schemeClr val="tx1"/>
          </a:solidFill>
          <a:latin typeface="+mn-lt"/>
          <a:ea typeface="+mn-ea"/>
          <a:cs typeface="+mn-cs"/>
        </a:defRPr>
      </a:lvl2pPr>
      <a:lvl3pPr marL="1817935" indent="-363588" algn="l" defTabSz="1454349" rtl="0" eaLnBrk="1" latinLnBrk="0" hangingPunct="1">
        <a:lnSpc>
          <a:spcPct val="90000"/>
        </a:lnSpc>
        <a:spcBef>
          <a:spcPts val="795"/>
        </a:spcBef>
        <a:buFont typeface="Arial" panose="020B0604020202020204" pitchFamily="34" charset="0"/>
        <a:buChar char="•"/>
        <a:defRPr kumimoji="1" sz="3182" kern="1200">
          <a:solidFill>
            <a:schemeClr val="tx1"/>
          </a:solidFill>
          <a:latin typeface="+mn-lt"/>
          <a:ea typeface="+mn-ea"/>
          <a:cs typeface="+mn-cs"/>
        </a:defRPr>
      </a:lvl3pPr>
      <a:lvl4pPr marL="2545110"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4pPr>
      <a:lvl5pPr marL="3272284"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5pPr>
      <a:lvl6pPr marL="3999457"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6pPr>
      <a:lvl7pPr marL="4726632"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7pPr>
      <a:lvl8pPr marL="5453806"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8pPr>
      <a:lvl9pPr marL="6180981"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9pPr>
    </p:bodyStyle>
    <p:otherStyle>
      <a:defPPr>
        <a:defRPr lang="en-US"/>
      </a:defPPr>
      <a:lvl1pPr marL="0" algn="l" defTabSz="1454349" rtl="0" eaLnBrk="1" latinLnBrk="0" hangingPunct="1">
        <a:defRPr kumimoji="1" sz="2863" kern="1200">
          <a:solidFill>
            <a:schemeClr val="tx1"/>
          </a:solidFill>
          <a:latin typeface="+mn-lt"/>
          <a:ea typeface="+mn-ea"/>
          <a:cs typeface="+mn-cs"/>
        </a:defRPr>
      </a:lvl1pPr>
      <a:lvl2pPr marL="727174" algn="l" defTabSz="1454349" rtl="0" eaLnBrk="1" latinLnBrk="0" hangingPunct="1">
        <a:defRPr kumimoji="1" sz="2863" kern="1200">
          <a:solidFill>
            <a:schemeClr val="tx1"/>
          </a:solidFill>
          <a:latin typeface="+mn-lt"/>
          <a:ea typeface="+mn-ea"/>
          <a:cs typeface="+mn-cs"/>
        </a:defRPr>
      </a:lvl2pPr>
      <a:lvl3pPr marL="1454349" algn="l" defTabSz="1454349" rtl="0" eaLnBrk="1" latinLnBrk="0" hangingPunct="1">
        <a:defRPr kumimoji="1" sz="2863" kern="1200">
          <a:solidFill>
            <a:schemeClr val="tx1"/>
          </a:solidFill>
          <a:latin typeface="+mn-lt"/>
          <a:ea typeface="+mn-ea"/>
          <a:cs typeface="+mn-cs"/>
        </a:defRPr>
      </a:lvl3pPr>
      <a:lvl4pPr marL="2181522" algn="l" defTabSz="1454349" rtl="0" eaLnBrk="1" latinLnBrk="0" hangingPunct="1">
        <a:defRPr kumimoji="1" sz="2863" kern="1200">
          <a:solidFill>
            <a:schemeClr val="tx1"/>
          </a:solidFill>
          <a:latin typeface="+mn-lt"/>
          <a:ea typeface="+mn-ea"/>
          <a:cs typeface="+mn-cs"/>
        </a:defRPr>
      </a:lvl4pPr>
      <a:lvl5pPr marL="2908696" algn="l" defTabSz="1454349" rtl="0" eaLnBrk="1" latinLnBrk="0" hangingPunct="1">
        <a:defRPr kumimoji="1" sz="2863" kern="1200">
          <a:solidFill>
            <a:schemeClr val="tx1"/>
          </a:solidFill>
          <a:latin typeface="+mn-lt"/>
          <a:ea typeface="+mn-ea"/>
          <a:cs typeface="+mn-cs"/>
        </a:defRPr>
      </a:lvl5pPr>
      <a:lvl6pPr marL="3635871" algn="l" defTabSz="1454349" rtl="0" eaLnBrk="1" latinLnBrk="0" hangingPunct="1">
        <a:defRPr kumimoji="1" sz="2863" kern="1200">
          <a:solidFill>
            <a:schemeClr val="tx1"/>
          </a:solidFill>
          <a:latin typeface="+mn-lt"/>
          <a:ea typeface="+mn-ea"/>
          <a:cs typeface="+mn-cs"/>
        </a:defRPr>
      </a:lvl6pPr>
      <a:lvl7pPr marL="4363045" algn="l" defTabSz="1454349" rtl="0" eaLnBrk="1" latinLnBrk="0" hangingPunct="1">
        <a:defRPr kumimoji="1" sz="2863" kern="1200">
          <a:solidFill>
            <a:schemeClr val="tx1"/>
          </a:solidFill>
          <a:latin typeface="+mn-lt"/>
          <a:ea typeface="+mn-ea"/>
          <a:cs typeface="+mn-cs"/>
        </a:defRPr>
      </a:lvl7pPr>
      <a:lvl8pPr marL="5090220" algn="l" defTabSz="1454349" rtl="0" eaLnBrk="1" latinLnBrk="0" hangingPunct="1">
        <a:defRPr kumimoji="1" sz="2863" kern="1200">
          <a:solidFill>
            <a:schemeClr val="tx1"/>
          </a:solidFill>
          <a:latin typeface="+mn-lt"/>
          <a:ea typeface="+mn-ea"/>
          <a:cs typeface="+mn-cs"/>
        </a:defRPr>
      </a:lvl8pPr>
      <a:lvl9pPr marL="5817393" algn="l" defTabSz="1454349" rtl="0" eaLnBrk="1" latinLnBrk="0" hangingPunct="1">
        <a:defRPr kumimoji="1" sz="28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日付プレースホルダ 3"/>
          <p:cNvSpPr>
            <a:spLocks noGrp="1"/>
          </p:cNvSpPr>
          <p:nvPr>
            <p:ph type="dt" sz="half" idx="2"/>
          </p:nvPr>
        </p:nvSpPr>
        <p:spPr>
          <a:xfrm>
            <a:off x="388779" y="10110611"/>
            <a:ext cx="1814301" cy="580346"/>
          </a:xfrm>
          <a:prstGeom prst="rect">
            <a:avLst/>
          </a:prstGeom>
        </p:spPr>
        <p:txBody>
          <a:bodyPr vert="horz" wrap="square" lIns="91438" tIns="45718" rIns="91438" bIns="45718" numCol="1" anchor="ctr" anchorCtr="0" compatLnSpc="1">
            <a:prstTxWarp prst="textNoShape">
              <a:avLst/>
            </a:prstTxWarp>
          </a:bodyPr>
          <a:lstStyle>
            <a:lvl1pPr eaLnBrk="1" hangingPunct="1">
              <a:defRPr sz="1321">
                <a:solidFill>
                  <a:srgbClr val="898989"/>
                </a:solidFill>
                <a:latin typeface="Calibri" pitchFamily="34" charset="0"/>
                <a:ea typeface="ＭＳ Ｐゴシック" pitchFamily="50" charset="-128"/>
              </a:defRPr>
            </a:lvl1pPr>
          </a:lstStyle>
          <a:p>
            <a:pPr>
              <a:defRPr/>
            </a:pPr>
            <a:fld id="{E5878D70-A8C3-4646-AC6C-36BE535142A9}" type="datetimeFigureOut">
              <a:rPr lang="ja-JP" altLang="en-US"/>
              <a:pPr>
                <a:defRPr/>
              </a:pPr>
              <a:t>2023/10/25</a:t>
            </a:fld>
            <a:endParaRPr lang="ja-JP" altLang="en-US"/>
          </a:p>
        </p:txBody>
      </p:sp>
      <p:sp>
        <p:nvSpPr>
          <p:cNvPr id="5" name="フッター プレースホルダ 4"/>
          <p:cNvSpPr>
            <a:spLocks noGrp="1"/>
          </p:cNvSpPr>
          <p:nvPr>
            <p:ph type="ftr" sz="quarter" idx="3"/>
          </p:nvPr>
        </p:nvSpPr>
        <p:spPr>
          <a:xfrm>
            <a:off x="2656655" y="10110611"/>
            <a:ext cx="2462265" cy="580346"/>
          </a:xfrm>
          <a:prstGeom prst="rect">
            <a:avLst/>
          </a:prstGeom>
        </p:spPr>
        <p:txBody>
          <a:bodyPr vert="horz" lIns="91438" tIns="45718" rIns="91438" bIns="45718" rtlCol="0" anchor="ctr"/>
          <a:lstStyle>
            <a:lvl1pPr algn="ctr" eaLnBrk="1" fontAlgn="auto" hangingPunct="1">
              <a:spcBef>
                <a:spcPts val="0"/>
              </a:spcBef>
              <a:spcAft>
                <a:spcPts val="0"/>
              </a:spcAft>
              <a:defRPr sz="1321">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 5"/>
          <p:cNvSpPr>
            <a:spLocks noGrp="1"/>
          </p:cNvSpPr>
          <p:nvPr>
            <p:ph type="sldNum" sz="quarter" idx="4"/>
          </p:nvPr>
        </p:nvSpPr>
        <p:spPr>
          <a:xfrm>
            <a:off x="5572495" y="10110611"/>
            <a:ext cx="1814301" cy="580346"/>
          </a:xfrm>
          <a:prstGeom prst="rect">
            <a:avLst/>
          </a:prstGeom>
        </p:spPr>
        <p:txBody>
          <a:bodyPr vert="horz" wrap="square" lIns="91438" tIns="45718" rIns="91438" bIns="45718" numCol="1" anchor="ctr" anchorCtr="0" compatLnSpc="1">
            <a:prstTxWarp prst="textNoShape">
              <a:avLst/>
            </a:prstTxWarp>
          </a:bodyPr>
          <a:lstStyle>
            <a:lvl1pPr algn="r" eaLnBrk="1" hangingPunct="1">
              <a:defRPr sz="1321">
                <a:solidFill>
                  <a:srgbClr val="898989"/>
                </a:solidFill>
                <a:latin typeface="Calibri" panose="020F0502020204030204" pitchFamily="34" charset="0"/>
              </a:defRPr>
            </a:lvl1pPr>
          </a:lstStyle>
          <a:p>
            <a:pPr>
              <a:defRPr/>
            </a:pPr>
            <a:fld id="{EBA5891C-6774-4EF9-BD1D-5DA78077A899}" type="slidenum">
              <a:rPr lang="ja-JP" altLang="en-US"/>
              <a:pPr>
                <a:defRPr/>
              </a:pPr>
              <a:t>‹#›</a:t>
            </a:fld>
            <a:endParaRPr lang="ja-JP" altLang="en-US"/>
          </a:p>
        </p:txBody>
      </p:sp>
    </p:spTree>
    <p:extLst>
      <p:ext uri="{BB962C8B-B14F-4D97-AF65-F5344CB8AC3E}">
        <p14:creationId xmlns:p14="http://schemas.microsoft.com/office/powerpoint/2010/main" val="16388931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Lst>
  <p:txStyles>
    <p:titleStyle>
      <a:lvl1pPr algn="ctr" rtl="0" eaLnBrk="0" fontAlgn="base" hangingPunct="0">
        <a:spcBef>
          <a:spcPct val="0"/>
        </a:spcBef>
        <a:spcAft>
          <a:spcPct val="0"/>
        </a:spcAft>
        <a:defRPr kumimoji="1" sz="4845" kern="1200">
          <a:solidFill>
            <a:schemeClr val="tx1"/>
          </a:solidFill>
          <a:latin typeface="+mj-lt"/>
          <a:ea typeface="+mj-ea"/>
          <a:cs typeface="ＭＳ Ｐゴシック" charset="0"/>
        </a:defRPr>
      </a:lvl1pPr>
      <a:lvl2pPr algn="ctr" rtl="0" eaLnBrk="0" fontAlgn="base" hangingPunct="0">
        <a:spcBef>
          <a:spcPct val="0"/>
        </a:spcBef>
        <a:spcAft>
          <a:spcPct val="0"/>
        </a:spcAft>
        <a:defRPr kumimoji="1" sz="4845">
          <a:solidFill>
            <a:schemeClr val="tx1"/>
          </a:solidFill>
          <a:latin typeface="Calibri" pitchFamily="34" charset="0"/>
          <a:ea typeface="ＭＳ Ｐゴシック" charset="-128"/>
          <a:cs typeface="ＭＳ Ｐゴシック" charset="0"/>
        </a:defRPr>
      </a:lvl2pPr>
      <a:lvl3pPr algn="ctr" rtl="0" eaLnBrk="0" fontAlgn="base" hangingPunct="0">
        <a:spcBef>
          <a:spcPct val="0"/>
        </a:spcBef>
        <a:spcAft>
          <a:spcPct val="0"/>
        </a:spcAft>
        <a:defRPr kumimoji="1" sz="4845">
          <a:solidFill>
            <a:schemeClr val="tx1"/>
          </a:solidFill>
          <a:latin typeface="Calibri" pitchFamily="34" charset="0"/>
          <a:ea typeface="ＭＳ Ｐゴシック" charset="-128"/>
          <a:cs typeface="ＭＳ Ｐゴシック" charset="0"/>
        </a:defRPr>
      </a:lvl3pPr>
      <a:lvl4pPr algn="ctr" rtl="0" eaLnBrk="0" fontAlgn="base" hangingPunct="0">
        <a:spcBef>
          <a:spcPct val="0"/>
        </a:spcBef>
        <a:spcAft>
          <a:spcPct val="0"/>
        </a:spcAft>
        <a:defRPr kumimoji="1" sz="4845">
          <a:solidFill>
            <a:schemeClr val="tx1"/>
          </a:solidFill>
          <a:latin typeface="Calibri" pitchFamily="34" charset="0"/>
          <a:ea typeface="ＭＳ Ｐゴシック" charset="-128"/>
          <a:cs typeface="ＭＳ Ｐゴシック" charset="0"/>
        </a:defRPr>
      </a:lvl4pPr>
      <a:lvl5pPr algn="ctr" rtl="0" eaLnBrk="0" fontAlgn="base" hangingPunct="0">
        <a:spcBef>
          <a:spcPct val="0"/>
        </a:spcBef>
        <a:spcAft>
          <a:spcPct val="0"/>
        </a:spcAft>
        <a:defRPr kumimoji="1" sz="4845">
          <a:solidFill>
            <a:schemeClr val="tx1"/>
          </a:solidFill>
          <a:latin typeface="Calibri" pitchFamily="34" charset="0"/>
          <a:ea typeface="ＭＳ Ｐゴシック" charset="-128"/>
          <a:cs typeface="ＭＳ Ｐゴシック" charset="0"/>
        </a:defRPr>
      </a:lvl5pPr>
      <a:lvl6pPr marL="503409" algn="ctr" rtl="0" fontAlgn="base">
        <a:spcBef>
          <a:spcPct val="0"/>
        </a:spcBef>
        <a:spcAft>
          <a:spcPct val="0"/>
        </a:spcAft>
        <a:defRPr kumimoji="1" sz="4845">
          <a:solidFill>
            <a:schemeClr val="tx1"/>
          </a:solidFill>
          <a:latin typeface="Calibri" pitchFamily="34" charset="0"/>
          <a:ea typeface="ＭＳ Ｐゴシック" charset="-128"/>
        </a:defRPr>
      </a:lvl6pPr>
      <a:lvl7pPr marL="1006816" algn="ctr" rtl="0" fontAlgn="base">
        <a:spcBef>
          <a:spcPct val="0"/>
        </a:spcBef>
        <a:spcAft>
          <a:spcPct val="0"/>
        </a:spcAft>
        <a:defRPr kumimoji="1" sz="4845">
          <a:solidFill>
            <a:schemeClr val="tx1"/>
          </a:solidFill>
          <a:latin typeface="Calibri" pitchFamily="34" charset="0"/>
          <a:ea typeface="ＭＳ Ｐゴシック" charset="-128"/>
        </a:defRPr>
      </a:lvl7pPr>
      <a:lvl8pPr marL="1510225" algn="ctr" rtl="0" fontAlgn="base">
        <a:spcBef>
          <a:spcPct val="0"/>
        </a:spcBef>
        <a:spcAft>
          <a:spcPct val="0"/>
        </a:spcAft>
        <a:defRPr kumimoji="1" sz="4845">
          <a:solidFill>
            <a:schemeClr val="tx1"/>
          </a:solidFill>
          <a:latin typeface="Calibri" pitchFamily="34" charset="0"/>
          <a:ea typeface="ＭＳ Ｐゴシック" charset="-128"/>
        </a:defRPr>
      </a:lvl8pPr>
      <a:lvl9pPr marL="2013633" algn="ctr" rtl="0" fontAlgn="base">
        <a:spcBef>
          <a:spcPct val="0"/>
        </a:spcBef>
        <a:spcAft>
          <a:spcPct val="0"/>
        </a:spcAft>
        <a:defRPr kumimoji="1" sz="4845">
          <a:solidFill>
            <a:schemeClr val="tx1"/>
          </a:solidFill>
          <a:latin typeface="Calibri" pitchFamily="34" charset="0"/>
          <a:ea typeface="ＭＳ Ｐゴシック" charset="-128"/>
        </a:defRPr>
      </a:lvl9pPr>
    </p:titleStyle>
    <p:bodyStyle>
      <a:lvl1pPr marL="375820" indent="-375820" algn="l" rtl="0" eaLnBrk="0" fontAlgn="base" hangingPunct="0">
        <a:spcBef>
          <a:spcPct val="20000"/>
        </a:spcBef>
        <a:spcAft>
          <a:spcPct val="0"/>
        </a:spcAft>
        <a:buFont typeface="Arial" panose="020B0604020202020204" pitchFamily="34" charset="0"/>
        <a:buChar char="•"/>
        <a:defRPr kumimoji="1" sz="3524" kern="1200">
          <a:solidFill>
            <a:schemeClr val="tx1"/>
          </a:solidFill>
          <a:latin typeface="+mn-lt"/>
          <a:ea typeface="+mn-ea"/>
          <a:cs typeface="ＭＳ Ｐゴシック" charset="0"/>
        </a:defRPr>
      </a:lvl1pPr>
      <a:lvl2pPr marL="816315" indent="-312892" algn="l" rtl="0" eaLnBrk="0" fontAlgn="base" hangingPunct="0">
        <a:spcBef>
          <a:spcPct val="20000"/>
        </a:spcBef>
        <a:spcAft>
          <a:spcPct val="0"/>
        </a:spcAft>
        <a:buFont typeface="Arial" panose="020B0604020202020204" pitchFamily="34" charset="0"/>
        <a:buChar char="–"/>
        <a:defRPr kumimoji="1" sz="3083" kern="1200">
          <a:solidFill>
            <a:schemeClr val="tx1"/>
          </a:solidFill>
          <a:latin typeface="+mn-lt"/>
          <a:ea typeface="+mn-ea"/>
          <a:cs typeface="+mn-cs"/>
        </a:defRPr>
      </a:lvl2pPr>
      <a:lvl3pPr marL="1256810" indent="-249964" algn="l" rtl="0" eaLnBrk="0" fontAlgn="base" hangingPunct="0">
        <a:spcBef>
          <a:spcPct val="20000"/>
        </a:spcBef>
        <a:spcAft>
          <a:spcPct val="0"/>
        </a:spcAft>
        <a:buFont typeface="Arial" panose="020B0604020202020204" pitchFamily="34" charset="0"/>
        <a:buChar char="•"/>
        <a:defRPr kumimoji="1" sz="2643" kern="1200">
          <a:solidFill>
            <a:schemeClr val="tx1"/>
          </a:solidFill>
          <a:latin typeface="+mn-lt"/>
          <a:ea typeface="+mn-ea"/>
          <a:cs typeface="+mn-cs"/>
        </a:defRPr>
      </a:lvl3pPr>
      <a:lvl4pPr marL="1760233" indent="-249964" algn="l" rtl="0" eaLnBrk="0" fontAlgn="base" hangingPunct="0">
        <a:spcBef>
          <a:spcPct val="20000"/>
        </a:spcBef>
        <a:spcAft>
          <a:spcPct val="0"/>
        </a:spcAft>
        <a:buFont typeface="Arial" panose="020B0604020202020204" pitchFamily="34" charset="0"/>
        <a:buChar char="–"/>
        <a:defRPr kumimoji="1" sz="2202" kern="1200">
          <a:solidFill>
            <a:schemeClr val="tx1"/>
          </a:solidFill>
          <a:latin typeface="+mn-lt"/>
          <a:ea typeface="+mn-ea"/>
          <a:cs typeface="+mn-cs"/>
        </a:defRPr>
      </a:lvl4pPr>
      <a:lvl5pPr marL="2263656" indent="-249964" algn="l" rtl="0" eaLnBrk="0" fontAlgn="base" hangingPunct="0">
        <a:spcBef>
          <a:spcPct val="20000"/>
        </a:spcBef>
        <a:spcAft>
          <a:spcPct val="0"/>
        </a:spcAft>
        <a:buFont typeface="Arial" panose="020B0604020202020204" pitchFamily="34" charset="0"/>
        <a:buChar char="»"/>
        <a:defRPr kumimoji="1" sz="2202" kern="1200">
          <a:solidFill>
            <a:schemeClr val="tx1"/>
          </a:solidFill>
          <a:latin typeface="+mn-lt"/>
          <a:ea typeface="+mn-ea"/>
          <a:cs typeface="+mn-cs"/>
        </a:defRPr>
      </a:lvl5pPr>
      <a:lvl6pPr marL="2768746" indent="-251705" algn="l" defTabSz="1006816" rtl="0" eaLnBrk="1" latinLnBrk="0" hangingPunct="1">
        <a:spcBef>
          <a:spcPct val="20000"/>
        </a:spcBef>
        <a:buFont typeface="Arial" pitchFamily="34" charset="0"/>
        <a:buChar char="•"/>
        <a:defRPr kumimoji="1" sz="2202" kern="1200">
          <a:solidFill>
            <a:schemeClr val="tx1"/>
          </a:solidFill>
          <a:latin typeface="+mn-lt"/>
          <a:ea typeface="+mn-ea"/>
          <a:cs typeface="+mn-cs"/>
        </a:defRPr>
      </a:lvl6pPr>
      <a:lvl7pPr marL="3272154" indent="-251705" algn="l" defTabSz="1006816" rtl="0" eaLnBrk="1" latinLnBrk="0" hangingPunct="1">
        <a:spcBef>
          <a:spcPct val="20000"/>
        </a:spcBef>
        <a:buFont typeface="Arial" pitchFamily="34" charset="0"/>
        <a:buChar char="•"/>
        <a:defRPr kumimoji="1" sz="2202" kern="1200">
          <a:solidFill>
            <a:schemeClr val="tx1"/>
          </a:solidFill>
          <a:latin typeface="+mn-lt"/>
          <a:ea typeface="+mn-ea"/>
          <a:cs typeface="+mn-cs"/>
        </a:defRPr>
      </a:lvl7pPr>
      <a:lvl8pPr marL="3775562" indent="-251705" algn="l" defTabSz="1006816" rtl="0" eaLnBrk="1" latinLnBrk="0" hangingPunct="1">
        <a:spcBef>
          <a:spcPct val="20000"/>
        </a:spcBef>
        <a:buFont typeface="Arial" pitchFamily="34" charset="0"/>
        <a:buChar char="•"/>
        <a:defRPr kumimoji="1" sz="2202" kern="1200">
          <a:solidFill>
            <a:schemeClr val="tx1"/>
          </a:solidFill>
          <a:latin typeface="+mn-lt"/>
          <a:ea typeface="+mn-ea"/>
          <a:cs typeface="+mn-cs"/>
        </a:defRPr>
      </a:lvl8pPr>
      <a:lvl9pPr marL="4278970" indent="-251705" algn="l" defTabSz="1006816" rtl="0" eaLnBrk="1" latinLnBrk="0" hangingPunct="1">
        <a:spcBef>
          <a:spcPct val="20000"/>
        </a:spcBef>
        <a:buFont typeface="Arial" pitchFamily="34" charset="0"/>
        <a:buChar char="•"/>
        <a:defRPr kumimoji="1" sz="2202" kern="1200">
          <a:solidFill>
            <a:schemeClr val="tx1"/>
          </a:solidFill>
          <a:latin typeface="+mn-lt"/>
          <a:ea typeface="+mn-ea"/>
          <a:cs typeface="+mn-cs"/>
        </a:defRPr>
      </a:lvl9pPr>
    </p:bodyStyle>
    <p:otherStyle>
      <a:defPPr>
        <a:defRPr lang="ja-JP"/>
      </a:defPPr>
      <a:lvl1pPr marL="0" algn="l" defTabSz="1006816" rtl="0" eaLnBrk="1" latinLnBrk="0" hangingPunct="1">
        <a:defRPr kumimoji="1" sz="1982" kern="1200">
          <a:solidFill>
            <a:schemeClr val="tx1"/>
          </a:solidFill>
          <a:latin typeface="+mn-lt"/>
          <a:ea typeface="+mn-ea"/>
          <a:cs typeface="+mn-cs"/>
        </a:defRPr>
      </a:lvl1pPr>
      <a:lvl2pPr marL="503409" algn="l" defTabSz="1006816" rtl="0" eaLnBrk="1" latinLnBrk="0" hangingPunct="1">
        <a:defRPr kumimoji="1" sz="1982" kern="1200">
          <a:solidFill>
            <a:schemeClr val="tx1"/>
          </a:solidFill>
          <a:latin typeface="+mn-lt"/>
          <a:ea typeface="+mn-ea"/>
          <a:cs typeface="+mn-cs"/>
        </a:defRPr>
      </a:lvl2pPr>
      <a:lvl3pPr marL="1006816" algn="l" defTabSz="1006816" rtl="0" eaLnBrk="1" latinLnBrk="0" hangingPunct="1">
        <a:defRPr kumimoji="1" sz="1982" kern="1200">
          <a:solidFill>
            <a:schemeClr val="tx1"/>
          </a:solidFill>
          <a:latin typeface="+mn-lt"/>
          <a:ea typeface="+mn-ea"/>
          <a:cs typeface="+mn-cs"/>
        </a:defRPr>
      </a:lvl3pPr>
      <a:lvl4pPr marL="1510225" algn="l" defTabSz="1006816" rtl="0" eaLnBrk="1" latinLnBrk="0" hangingPunct="1">
        <a:defRPr kumimoji="1" sz="1982" kern="1200">
          <a:solidFill>
            <a:schemeClr val="tx1"/>
          </a:solidFill>
          <a:latin typeface="+mn-lt"/>
          <a:ea typeface="+mn-ea"/>
          <a:cs typeface="+mn-cs"/>
        </a:defRPr>
      </a:lvl4pPr>
      <a:lvl5pPr marL="2013633" algn="l" defTabSz="1006816" rtl="0" eaLnBrk="1" latinLnBrk="0" hangingPunct="1">
        <a:defRPr kumimoji="1" sz="1982" kern="1200">
          <a:solidFill>
            <a:schemeClr val="tx1"/>
          </a:solidFill>
          <a:latin typeface="+mn-lt"/>
          <a:ea typeface="+mn-ea"/>
          <a:cs typeface="+mn-cs"/>
        </a:defRPr>
      </a:lvl5pPr>
      <a:lvl6pPr marL="2517041" algn="l" defTabSz="1006816" rtl="0" eaLnBrk="1" latinLnBrk="0" hangingPunct="1">
        <a:defRPr kumimoji="1" sz="1982" kern="1200">
          <a:solidFill>
            <a:schemeClr val="tx1"/>
          </a:solidFill>
          <a:latin typeface="+mn-lt"/>
          <a:ea typeface="+mn-ea"/>
          <a:cs typeface="+mn-cs"/>
        </a:defRPr>
      </a:lvl6pPr>
      <a:lvl7pPr marL="3020449" algn="l" defTabSz="1006816" rtl="0" eaLnBrk="1" latinLnBrk="0" hangingPunct="1">
        <a:defRPr kumimoji="1" sz="1982" kern="1200">
          <a:solidFill>
            <a:schemeClr val="tx1"/>
          </a:solidFill>
          <a:latin typeface="+mn-lt"/>
          <a:ea typeface="+mn-ea"/>
          <a:cs typeface="+mn-cs"/>
        </a:defRPr>
      </a:lvl7pPr>
      <a:lvl8pPr marL="3523858" algn="l" defTabSz="1006816" rtl="0" eaLnBrk="1" latinLnBrk="0" hangingPunct="1">
        <a:defRPr kumimoji="1" sz="1982" kern="1200">
          <a:solidFill>
            <a:schemeClr val="tx1"/>
          </a:solidFill>
          <a:latin typeface="+mn-lt"/>
          <a:ea typeface="+mn-ea"/>
          <a:cs typeface="+mn-cs"/>
        </a:defRPr>
      </a:lvl8pPr>
      <a:lvl9pPr marL="4027267" algn="l" defTabSz="1006816" rtl="0" eaLnBrk="1" latinLnBrk="0" hangingPunct="1">
        <a:defRPr kumimoji="1" sz="198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4.xml"/><Relationship Id="rId5" Type="http://schemas.openxmlformats.org/officeDocument/2006/relationships/image" Target="../media/image4.emf"/><Relationship Id="rId4" Type="http://schemas.openxmlformats.org/officeDocument/2006/relationships/hyperlink" Target="https://zoom.us/webinar/register/WN_PhR9cmbqRtW_98ygv6a7K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9637" y="-6861"/>
            <a:ext cx="7785211" cy="10352963"/>
            <a:chOff x="-23156" y="-12379"/>
            <a:chExt cx="7772400" cy="10097786"/>
          </a:xfrm>
        </p:grpSpPr>
        <p:pic>
          <p:nvPicPr>
            <p:cNvPr id="2" name="図 1"/>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23156" y="-12379"/>
              <a:ext cx="7772400" cy="9732469"/>
            </a:xfrm>
            <a:prstGeom prst="rect">
              <a:avLst/>
            </a:prstGeom>
          </p:spPr>
        </p:pic>
        <p:sp>
          <p:nvSpPr>
            <p:cNvPr id="57" name="正方形/長方形 56"/>
            <p:cNvSpPr/>
            <p:nvPr/>
          </p:nvSpPr>
          <p:spPr>
            <a:xfrm>
              <a:off x="-23156" y="9707582"/>
              <a:ext cx="7772400" cy="37782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6" name="正方形/長方形 35"/>
          <p:cNvSpPr/>
          <p:nvPr/>
        </p:nvSpPr>
        <p:spPr>
          <a:xfrm>
            <a:off x="3257805" y="1220326"/>
            <a:ext cx="4690434" cy="707886"/>
          </a:xfrm>
          <a:prstGeom prst="rect">
            <a:avLst/>
          </a:prstGeom>
        </p:spPr>
        <p:txBody>
          <a:bodyPr wrap="square">
            <a:spAutoFit/>
          </a:bodyPr>
          <a:lstStyle/>
          <a:p>
            <a:r>
              <a:rPr lang="ja-JP" altLang="en-US" sz="4000" dirty="0">
                <a:ln w="22225">
                  <a:solidFill>
                    <a:schemeClr val="bg1"/>
                  </a:solidFill>
                  <a:prstDash val="solid"/>
                </a:ln>
                <a:solidFill>
                  <a:schemeClr val="bg1"/>
                </a:solidFill>
                <a:effectLst>
                  <a:glow rad="228600">
                    <a:schemeClr val="accent1">
                      <a:satMod val="175000"/>
                      <a:alpha val="40000"/>
                    </a:schemeClr>
                  </a:glow>
                </a:effectLst>
                <a:latin typeface="ＭＳ Ｐゴシック" panose="020B0600070205080204" pitchFamily="50" charset="-128"/>
                <a:ea typeface="ＭＳ Ｐゴシック" panose="020B0600070205080204" pitchFamily="50" charset="-128"/>
              </a:rPr>
              <a:t>経営安定化セミナー</a:t>
            </a:r>
            <a:endParaRPr lang="en-US" altLang="ja-JP" sz="3600" dirty="0">
              <a:ln w="22225">
                <a:solidFill>
                  <a:schemeClr val="bg1"/>
                </a:solidFill>
                <a:prstDash val="solid"/>
              </a:ln>
              <a:solidFill>
                <a:schemeClr val="bg1"/>
              </a:solidFill>
              <a:effectLst>
                <a:glow rad="228600">
                  <a:schemeClr val="accent1">
                    <a:satMod val="175000"/>
                    <a:alpha val="40000"/>
                  </a:schemeClr>
                </a:glow>
              </a:effectLst>
              <a:latin typeface="ＭＳ Ｐゴシック" panose="020B0600070205080204" pitchFamily="50" charset="-128"/>
              <a:ea typeface="ＭＳ Ｐゴシック" panose="020B0600070205080204" pitchFamily="50" charset="-128"/>
            </a:endParaRPr>
          </a:p>
        </p:txBody>
      </p:sp>
      <p:sp>
        <p:nvSpPr>
          <p:cNvPr id="41" name="正方形/長方形 40"/>
          <p:cNvSpPr/>
          <p:nvPr/>
        </p:nvSpPr>
        <p:spPr>
          <a:xfrm>
            <a:off x="283094" y="2309848"/>
            <a:ext cx="3308646" cy="1107996"/>
          </a:xfrm>
          <a:prstGeom prst="rect">
            <a:avLst/>
          </a:prstGeom>
        </p:spPr>
        <p:txBody>
          <a:bodyPr wrap="square">
            <a:spAutoFit/>
          </a:bodyPr>
          <a:lstStyle/>
          <a:p>
            <a:r>
              <a:rPr lang="en-US" altLang="ja-JP" sz="6600" b="1" dirty="0">
                <a:solidFill>
                  <a:schemeClr val="bg1"/>
                </a:solidFill>
                <a:latin typeface="メイリオ" panose="020B0604030504040204" pitchFamily="50" charset="-128"/>
                <a:ea typeface="メイリオ" panose="020B0604030504040204" pitchFamily="50" charset="-128"/>
              </a:rPr>
              <a:t>11</a:t>
            </a:r>
            <a:r>
              <a:rPr lang="ja-JP" altLang="en-US" sz="3200" b="1" dirty="0">
                <a:solidFill>
                  <a:schemeClr val="bg1"/>
                </a:solidFill>
                <a:latin typeface="メイリオ" panose="020B0604030504040204" pitchFamily="50" charset="-128"/>
                <a:ea typeface="メイリオ" panose="020B0604030504040204" pitchFamily="50" charset="-128"/>
              </a:rPr>
              <a:t>月</a:t>
            </a:r>
            <a:r>
              <a:rPr lang="en-US" altLang="ja-JP" sz="6600" b="1" dirty="0">
                <a:solidFill>
                  <a:schemeClr val="bg1"/>
                </a:solidFill>
                <a:latin typeface="メイリオ" panose="020B0604030504040204" pitchFamily="50" charset="-128"/>
                <a:ea typeface="メイリオ" panose="020B0604030504040204" pitchFamily="50" charset="-128"/>
              </a:rPr>
              <a:t>21</a:t>
            </a:r>
            <a:r>
              <a:rPr lang="ja-JP" altLang="en-US" sz="3200" b="1" dirty="0">
                <a:solidFill>
                  <a:schemeClr val="bg1"/>
                </a:solidFill>
                <a:latin typeface="メイリオ" panose="020B0604030504040204" pitchFamily="50" charset="-128"/>
                <a:ea typeface="メイリオ" panose="020B0604030504040204" pitchFamily="50" charset="-128"/>
              </a:rPr>
              <a:t>日</a:t>
            </a:r>
            <a:endParaRPr lang="ja-JP" altLang="en-US" sz="5400" b="1" dirty="0">
              <a:solidFill>
                <a:schemeClr val="bg1"/>
              </a:solidFill>
              <a:latin typeface="メイリオ" panose="020B0604030504040204" pitchFamily="50" charset="-128"/>
              <a:ea typeface="メイリオ" panose="020B0604030504040204" pitchFamily="50" charset="-128"/>
            </a:endParaRPr>
          </a:p>
        </p:txBody>
      </p:sp>
      <p:sp>
        <p:nvSpPr>
          <p:cNvPr id="47" name="正方形/長方形 46"/>
          <p:cNvSpPr/>
          <p:nvPr/>
        </p:nvSpPr>
        <p:spPr>
          <a:xfrm>
            <a:off x="269878" y="2028671"/>
            <a:ext cx="1207372" cy="369332"/>
          </a:xfrm>
          <a:prstGeom prst="rect">
            <a:avLst/>
          </a:prstGeom>
        </p:spPr>
        <p:txBody>
          <a:bodyPr wrap="square">
            <a:spAutoFit/>
          </a:bodyPr>
          <a:lstStyle/>
          <a:p>
            <a:r>
              <a:rPr lang="ja-JP" altLang="en-US" sz="1800" b="1" dirty="0">
                <a:solidFill>
                  <a:schemeClr val="bg1"/>
                </a:solidFill>
                <a:latin typeface="メイリオ" panose="020B0604030504040204" pitchFamily="50" charset="-128"/>
                <a:ea typeface="メイリオ" panose="020B0604030504040204" pitchFamily="50" charset="-128"/>
              </a:rPr>
              <a:t>20</a:t>
            </a:r>
            <a:r>
              <a:rPr lang="en-US" altLang="ja-JP" sz="1800" b="1" dirty="0">
                <a:solidFill>
                  <a:schemeClr val="bg1"/>
                </a:solidFill>
                <a:latin typeface="メイリオ" panose="020B0604030504040204" pitchFamily="50" charset="-128"/>
                <a:ea typeface="メイリオ" panose="020B0604030504040204" pitchFamily="50" charset="-128"/>
              </a:rPr>
              <a:t>23</a:t>
            </a:r>
            <a:r>
              <a:rPr lang="ja-JP" altLang="en-US" sz="1800" b="1" dirty="0">
                <a:solidFill>
                  <a:schemeClr val="bg1"/>
                </a:solidFill>
                <a:latin typeface="メイリオ" panose="020B0604030504040204" pitchFamily="50" charset="-128"/>
                <a:ea typeface="メイリオ" panose="020B0604030504040204" pitchFamily="50" charset="-128"/>
              </a:rPr>
              <a:t>年</a:t>
            </a:r>
            <a:endParaRPr lang="ja-JP" altLang="en-US" sz="5400" b="1" dirty="0">
              <a:solidFill>
                <a:schemeClr val="bg1"/>
              </a:solidFill>
              <a:latin typeface="メイリオ" panose="020B0604030504040204" pitchFamily="50" charset="-128"/>
              <a:ea typeface="メイリオ" panose="020B0604030504040204" pitchFamily="50" charset="-128"/>
            </a:endParaRPr>
          </a:p>
        </p:txBody>
      </p:sp>
      <p:grpSp>
        <p:nvGrpSpPr>
          <p:cNvPr id="4" name="グループ化 3"/>
          <p:cNvGrpSpPr/>
          <p:nvPr/>
        </p:nvGrpSpPr>
        <p:grpSpPr>
          <a:xfrm>
            <a:off x="36137" y="527639"/>
            <a:ext cx="1662315" cy="1387307"/>
            <a:chOff x="554626" y="975359"/>
            <a:chExt cx="1769257" cy="1549785"/>
          </a:xfrm>
          <a:effectLst>
            <a:glow rad="63500">
              <a:schemeClr val="accent1">
                <a:satMod val="175000"/>
                <a:alpha val="40000"/>
              </a:schemeClr>
            </a:glow>
          </a:effectLst>
        </p:grpSpPr>
        <p:sp>
          <p:nvSpPr>
            <p:cNvPr id="3" name="正方形/長方形 2"/>
            <p:cNvSpPr/>
            <p:nvPr/>
          </p:nvSpPr>
          <p:spPr>
            <a:xfrm>
              <a:off x="665977" y="975359"/>
              <a:ext cx="1549785" cy="1549785"/>
            </a:xfrm>
            <a:prstGeom prst="rect">
              <a:avLst/>
            </a:prstGeom>
            <a:noFill/>
            <a:ln w="190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p:nvSpPr>
          <p:spPr>
            <a:xfrm>
              <a:off x="554626" y="1264757"/>
              <a:ext cx="1769257" cy="821971"/>
            </a:xfrm>
            <a:prstGeom prst="rect">
              <a:avLst/>
            </a:prstGeom>
          </p:spPr>
          <p:txBody>
            <a:bodyPr wrap="square">
              <a:spAutoFit/>
            </a:bodyPr>
            <a:lstStyle/>
            <a:p>
              <a:pPr algn="ctr"/>
              <a:r>
                <a:rPr lang="ja-JP" altLang="en-US" sz="2400" dirty="0">
                  <a:ln w="0">
                    <a:solidFill>
                      <a:schemeClr val="bg1"/>
                    </a:solidFill>
                  </a:ln>
                  <a:solidFill>
                    <a:schemeClr val="bg1"/>
                  </a:solidFill>
                  <a:effectLst>
                    <a:outerShdw blurRad="38100" dist="25400" dir="5400000" algn="ctr" rotWithShape="0">
                      <a:srgbClr val="6E747A">
                        <a:alpha val="43000"/>
                      </a:srgbClr>
                    </a:outerShdw>
                  </a:effectLst>
                  <a:latin typeface="ＭＳ Ｐゴシック" panose="020B0600070205080204" pitchFamily="50" charset="-128"/>
                  <a:ea typeface="ＭＳ Ｐゴシック" panose="020B0600070205080204" pitchFamily="50" charset="-128"/>
                </a:rPr>
                <a:t>参加費</a:t>
              </a:r>
              <a:endParaRPr lang="en-US" altLang="ja-JP" sz="2400" dirty="0">
                <a:ln w="0">
                  <a:solidFill>
                    <a:schemeClr val="bg1"/>
                  </a:solidFill>
                </a:ln>
                <a:solidFill>
                  <a:schemeClr val="bg1"/>
                </a:solidFill>
                <a:effectLst>
                  <a:outerShdw blurRad="38100" dist="25400" dir="5400000" algn="ctr" rotWithShape="0">
                    <a:srgbClr val="6E747A">
                      <a:alpha val="43000"/>
                    </a:srgbClr>
                  </a:outerShdw>
                </a:effectLst>
                <a:latin typeface="ＭＳ Ｐゴシック" panose="020B0600070205080204" pitchFamily="50" charset="-128"/>
                <a:ea typeface="ＭＳ Ｐゴシック" panose="020B0600070205080204" pitchFamily="50" charset="-128"/>
              </a:endParaRPr>
            </a:p>
            <a:p>
              <a:pPr algn="ctr"/>
              <a:r>
                <a:rPr lang="ja-JP" altLang="en-US" sz="2400" dirty="0">
                  <a:ln w="0">
                    <a:solidFill>
                      <a:schemeClr val="bg1"/>
                    </a:solidFill>
                  </a:ln>
                  <a:solidFill>
                    <a:schemeClr val="bg1"/>
                  </a:solidFill>
                  <a:effectLst>
                    <a:outerShdw blurRad="38100" dist="25400" dir="5400000" algn="ctr" rotWithShape="0">
                      <a:srgbClr val="6E747A">
                        <a:alpha val="43000"/>
                      </a:srgbClr>
                    </a:outerShdw>
                  </a:effectLst>
                  <a:latin typeface="ＭＳ Ｐゴシック" panose="020B0600070205080204" pitchFamily="50" charset="-128"/>
                  <a:ea typeface="ＭＳ Ｐゴシック" panose="020B0600070205080204" pitchFamily="50" charset="-128"/>
                </a:rPr>
                <a:t>無料</a:t>
              </a:r>
              <a:endParaRPr lang="ja-JP" altLang="en-US" sz="2000" dirty="0">
                <a:ln w="0">
                  <a:solidFill>
                    <a:schemeClr val="bg1"/>
                  </a:solidFill>
                </a:ln>
                <a:solidFill>
                  <a:schemeClr val="bg1"/>
                </a:solidFill>
                <a:effectLst>
                  <a:outerShdw blurRad="38100" dist="25400" dir="5400000" algn="ctr" rotWithShape="0">
                    <a:srgbClr val="6E747A">
                      <a:alpha val="43000"/>
                    </a:srgbClr>
                  </a:outerShdw>
                </a:effectLst>
                <a:latin typeface="ＭＳ Ｐゴシック" panose="020B0600070205080204" pitchFamily="50" charset="-128"/>
                <a:ea typeface="ＭＳ Ｐゴシック" panose="020B0600070205080204" pitchFamily="50" charset="-128"/>
              </a:endParaRPr>
            </a:p>
          </p:txBody>
        </p:sp>
      </p:grpSp>
      <p:cxnSp>
        <p:nvCxnSpPr>
          <p:cNvPr id="6" name="直線コネクタ 5"/>
          <p:cNvCxnSpPr/>
          <p:nvPr/>
        </p:nvCxnSpPr>
        <p:spPr>
          <a:xfrm>
            <a:off x="632810" y="5708401"/>
            <a:ext cx="6192000" cy="0"/>
          </a:xfrm>
          <a:prstGeom prst="line">
            <a:avLst/>
          </a:prstGeom>
          <a:ln w="12700">
            <a:solidFill>
              <a:srgbClr val="0B5395"/>
            </a:solidFill>
          </a:ln>
        </p:spPr>
        <p:style>
          <a:lnRef idx="1">
            <a:schemeClr val="accent1"/>
          </a:lnRef>
          <a:fillRef idx="0">
            <a:schemeClr val="accent1"/>
          </a:fillRef>
          <a:effectRef idx="0">
            <a:schemeClr val="accent1"/>
          </a:effectRef>
          <a:fontRef idx="minor">
            <a:schemeClr val="tx1"/>
          </a:fontRef>
        </p:style>
      </p:cxnSp>
      <p:grpSp>
        <p:nvGrpSpPr>
          <p:cNvPr id="37" name="グループ化 36"/>
          <p:cNvGrpSpPr/>
          <p:nvPr/>
        </p:nvGrpSpPr>
        <p:grpSpPr>
          <a:xfrm>
            <a:off x="3531685" y="2583314"/>
            <a:ext cx="591069" cy="552857"/>
            <a:chOff x="2939484" y="3833088"/>
            <a:chExt cx="591069" cy="552857"/>
          </a:xfrm>
        </p:grpSpPr>
        <p:sp>
          <p:nvSpPr>
            <p:cNvPr id="39" name="角丸四角形 38"/>
            <p:cNvSpPr/>
            <p:nvPr/>
          </p:nvSpPr>
          <p:spPr>
            <a:xfrm>
              <a:off x="2999539" y="3833088"/>
              <a:ext cx="470959" cy="470959"/>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40" name="正方形/長方形 39"/>
            <p:cNvSpPr/>
            <p:nvPr/>
          </p:nvSpPr>
          <p:spPr>
            <a:xfrm>
              <a:off x="2939484" y="3862725"/>
              <a:ext cx="591069" cy="523220"/>
            </a:xfrm>
            <a:prstGeom prst="rect">
              <a:avLst/>
            </a:prstGeom>
          </p:spPr>
          <p:txBody>
            <a:bodyPr wrap="square" anchor="ctr">
              <a:spAutoFit/>
            </a:bodyPr>
            <a:lstStyle/>
            <a:p>
              <a:pPr algn="ctr"/>
              <a:r>
                <a:rPr lang="ja-JP" altLang="en-US" sz="2800" b="1" dirty="0">
                  <a:solidFill>
                    <a:schemeClr val="bg2">
                      <a:lumMod val="50000"/>
                    </a:schemeClr>
                  </a:solidFill>
                  <a:latin typeface="メイリオ" panose="020B0604030504040204" pitchFamily="50" charset="-128"/>
                  <a:ea typeface="メイリオ" panose="020B0604030504040204" pitchFamily="50" charset="-128"/>
                </a:rPr>
                <a:t>火</a:t>
              </a:r>
            </a:p>
          </p:txBody>
        </p:sp>
      </p:grpSp>
      <p:sp>
        <p:nvSpPr>
          <p:cNvPr id="43" name="テキスト ボックス 72"/>
          <p:cNvSpPr txBox="1">
            <a:spLocks noChangeArrowheads="1"/>
          </p:cNvSpPr>
          <p:nvPr/>
        </p:nvSpPr>
        <p:spPr bwMode="auto">
          <a:xfrm>
            <a:off x="208511" y="13078"/>
            <a:ext cx="1930227"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3988" tIns="41994" rIns="83988" bIns="41994"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eaLnBrk="1" hangingPunct="1"/>
            <a:r>
              <a:rPr lang="ja-JP" altLang="en-US" sz="1800" dirty="0">
                <a:solidFill>
                  <a:schemeClr val="bg1"/>
                </a:solidFill>
                <a:latin typeface="メイリオ" panose="020B0604030504040204" pitchFamily="50" charset="-128"/>
                <a:ea typeface="メイリオ" panose="020B0604030504040204" pitchFamily="50" charset="-128"/>
              </a:rPr>
              <a:t>建設業者の皆さま</a:t>
            </a:r>
            <a:r>
              <a:rPr lang="ja-JP" altLang="en-US" sz="1800" dirty="0">
                <a:solidFill>
                  <a:schemeClr val="bg1"/>
                </a:solidFill>
                <a:latin typeface="Meiryo UI" panose="020B0604030504040204" pitchFamily="50" charset="-128"/>
                <a:ea typeface="Meiryo UI" panose="020B0604030504040204" pitchFamily="50" charset="-128"/>
              </a:rPr>
              <a:t>へ</a:t>
            </a:r>
          </a:p>
        </p:txBody>
      </p:sp>
      <p:sp>
        <p:nvSpPr>
          <p:cNvPr id="44" name="正方形/長方形 43"/>
          <p:cNvSpPr/>
          <p:nvPr/>
        </p:nvSpPr>
        <p:spPr bwMode="auto">
          <a:xfrm>
            <a:off x="790383" y="9984377"/>
            <a:ext cx="5187950" cy="33972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eaLnBrk="1" hangingPunct="1">
              <a:defRPr/>
            </a:pPr>
            <a:r>
              <a:rPr lang="ja-JP" altLang="en-US" sz="1400" b="1" dirty="0">
                <a:solidFill>
                  <a:schemeClr val="bg1"/>
                </a:solidFill>
                <a:latin typeface="Meiryo UI" panose="020B0604030504040204" pitchFamily="50" charset="-128"/>
                <a:ea typeface="Meiryo UI" panose="020B0604030504040204" pitchFamily="50" charset="-128"/>
                <a:cs typeface="Meiryo UI" pitchFamily="50" charset="-128"/>
              </a:rPr>
              <a:t>参加ご希望の方は、裏面の</a:t>
            </a:r>
            <a:r>
              <a:rPr lang="en-US" altLang="ja-JP" sz="1400" b="1" dirty="0">
                <a:solidFill>
                  <a:schemeClr val="bg1"/>
                </a:solidFill>
                <a:latin typeface="Meiryo UI" panose="020B0604030504040204" pitchFamily="50" charset="-128"/>
                <a:ea typeface="Meiryo UI" panose="020B0604030504040204" pitchFamily="50" charset="-128"/>
                <a:cs typeface="Meiryo UI" pitchFamily="50" charset="-128"/>
              </a:rPr>
              <a:t>URL</a:t>
            </a:r>
            <a:r>
              <a:rPr lang="ja-JP" altLang="en-US" sz="1400" b="1" dirty="0">
                <a:solidFill>
                  <a:schemeClr val="bg1"/>
                </a:solidFill>
                <a:latin typeface="Meiryo UI" panose="020B0604030504040204" pitchFamily="50" charset="-128"/>
                <a:ea typeface="Meiryo UI" panose="020B0604030504040204" pitchFamily="50" charset="-128"/>
                <a:cs typeface="Meiryo UI" pitchFamily="50" charset="-128"/>
              </a:rPr>
              <a:t>もしくは二次元コードより</a:t>
            </a:r>
            <a:r>
              <a:rPr lang="en-US" altLang="ja-JP" sz="1400" b="1" dirty="0">
                <a:solidFill>
                  <a:schemeClr val="bg1"/>
                </a:solidFill>
                <a:latin typeface="Meiryo UI" panose="020B0604030504040204" pitchFamily="50" charset="-128"/>
                <a:ea typeface="Meiryo UI" panose="020B0604030504040204" pitchFamily="50" charset="-128"/>
                <a:cs typeface="Meiryo UI" pitchFamily="50" charset="-128"/>
              </a:rPr>
              <a:t>WEB</a:t>
            </a:r>
            <a:r>
              <a:rPr lang="ja-JP" altLang="en-US" sz="1400" b="1" dirty="0" err="1">
                <a:solidFill>
                  <a:schemeClr val="bg1"/>
                </a:solidFill>
                <a:latin typeface="Meiryo UI" panose="020B0604030504040204" pitchFamily="50" charset="-128"/>
                <a:ea typeface="Meiryo UI" panose="020B0604030504040204" pitchFamily="50" charset="-128"/>
                <a:cs typeface="Meiryo UI" pitchFamily="50" charset="-128"/>
              </a:rPr>
              <a:t>にて</a:t>
            </a:r>
            <a:r>
              <a:rPr lang="ja-JP" altLang="en-US" sz="1400" b="1" dirty="0">
                <a:solidFill>
                  <a:schemeClr val="bg1"/>
                </a:solidFill>
                <a:latin typeface="Meiryo UI" panose="020B0604030504040204" pitchFamily="50" charset="-128"/>
                <a:ea typeface="Meiryo UI" panose="020B0604030504040204" pitchFamily="50" charset="-128"/>
                <a:cs typeface="Meiryo UI" pitchFamily="50" charset="-128"/>
              </a:rPr>
              <a:t>お申し込みください</a:t>
            </a:r>
          </a:p>
        </p:txBody>
      </p:sp>
      <p:sp>
        <p:nvSpPr>
          <p:cNvPr id="35" name="正方形/長方形 34">
            <a:extLst>
              <a:ext uri="{FF2B5EF4-FFF2-40B4-BE49-F238E27FC236}">
                <a16:creationId xmlns:a16="http://schemas.microsoft.com/office/drawing/2014/main" id="{C2B1570A-0FB8-63F7-8A10-CE9DE7128B42}"/>
              </a:ext>
            </a:extLst>
          </p:cNvPr>
          <p:cNvSpPr/>
          <p:nvPr/>
        </p:nvSpPr>
        <p:spPr>
          <a:xfrm>
            <a:off x="632810" y="5716969"/>
            <a:ext cx="1517266" cy="450000"/>
          </a:xfrm>
          <a:prstGeom prst="rect">
            <a:avLst/>
          </a:prstGeom>
          <a:solidFill>
            <a:srgbClr val="0B5395"/>
          </a:solidFill>
          <a:ln w="12700" cap="flat" cmpd="sng" algn="ctr">
            <a:solidFill>
              <a:srgbClr val="2F5597"/>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800" b="1" kern="0" dirty="0">
                <a:solidFill>
                  <a:prstClr val="white"/>
                </a:solidFill>
                <a:latin typeface="Calibri" panose="020F0502020204030204"/>
                <a:ea typeface="游ゴシック" panose="020B0400000000000000" pitchFamily="50" charset="-128"/>
              </a:rPr>
              <a:t>講演内容</a:t>
            </a:r>
            <a:endParaRPr kumimoji="0" lang="ja-JP" altLang="en-US" sz="18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endParaRPr>
          </a:p>
        </p:txBody>
      </p:sp>
      <p:cxnSp>
        <p:nvCxnSpPr>
          <p:cNvPr id="53" name="直線コネクタ 52"/>
          <p:cNvCxnSpPr/>
          <p:nvPr/>
        </p:nvCxnSpPr>
        <p:spPr>
          <a:xfrm>
            <a:off x="690839" y="7270935"/>
            <a:ext cx="6192000" cy="0"/>
          </a:xfrm>
          <a:prstGeom prst="line">
            <a:avLst/>
          </a:prstGeom>
          <a:ln w="12700">
            <a:solidFill>
              <a:srgbClr val="0B5395"/>
            </a:solidFill>
          </a:ln>
        </p:spPr>
        <p:style>
          <a:lnRef idx="1">
            <a:schemeClr val="accent1"/>
          </a:lnRef>
          <a:fillRef idx="0">
            <a:schemeClr val="accent1"/>
          </a:fillRef>
          <a:effectRef idx="0">
            <a:schemeClr val="accent1"/>
          </a:effectRef>
          <a:fontRef idx="minor">
            <a:schemeClr val="tx1"/>
          </a:fontRef>
        </p:style>
      </p:cxnSp>
      <p:sp>
        <p:nvSpPr>
          <p:cNvPr id="54" name="正方形/長方形 53">
            <a:extLst>
              <a:ext uri="{FF2B5EF4-FFF2-40B4-BE49-F238E27FC236}">
                <a16:creationId xmlns:a16="http://schemas.microsoft.com/office/drawing/2014/main" id="{C2B1570A-0FB8-63F7-8A10-CE9DE7128B42}"/>
              </a:ext>
            </a:extLst>
          </p:cNvPr>
          <p:cNvSpPr/>
          <p:nvPr/>
        </p:nvSpPr>
        <p:spPr>
          <a:xfrm>
            <a:off x="650928" y="7270935"/>
            <a:ext cx="1487810" cy="450000"/>
          </a:xfrm>
          <a:prstGeom prst="rect">
            <a:avLst/>
          </a:prstGeom>
          <a:solidFill>
            <a:srgbClr val="0B5395"/>
          </a:solidFill>
          <a:ln w="12700" cap="flat" cmpd="sng" algn="ctr">
            <a:solidFill>
              <a:srgbClr val="2F5597"/>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800" b="1" kern="0" noProof="0" dirty="0">
                <a:solidFill>
                  <a:prstClr val="white"/>
                </a:solidFill>
                <a:latin typeface="Calibri" panose="020F0502020204030204"/>
                <a:ea typeface="游ゴシック" panose="020B0400000000000000" pitchFamily="50" charset="-128"/>
              </a:rPr>
              <a:t>受講方法</a:t>
            </a:r>
            <a:endParaRPr kumimoji="0" lang="ja-JP" altLang="en-US" sz="18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endParaRPr>
          </a:p>
        </p:txBody>
      </p:sp>
      <p:sp>
        <p:nvSpPr>
          <p:cNvPr id="55" name="テキスト ボックス 71"/>
          <p:cNvSpPr txBox="1">
            <a:spLocks noChangeArrowheads="1"/>
          </p:cNvSpPr>
          <p:nvPr/>
        </p:nvSpPr>
        <p:spPr bwMode="auto">
          <a:xfrm>
            <a:off x="2178650" y="7355209"/>
            <a:ext cx="17434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1800" b="1" dirty="0">
                <a:solidFill>
                  <a:srgbClr val="FF0000"/>
                </a:solidFill>
                <a:latin typeface="メイリオ" panose="020B0604030504040204" pitchFamily="50" charset="-128"/>
                <a:ea typeface="メイリオ" panose="020B0604030504040204" pitchFamily="50" charset="-128"/>
              </a:rPr>
              <a:t>WEB</a:t>
            </a:r>
            <a:r>
              <a:rPr lang="ja-JP" altLang="en-US" sz="1800" b="1" dirty="0">
                <a:solidFill>
                  <a:srgbClr val="FF0000"/>
                </a:solidFill>
                <a:latin typeface="メイリオ" panose="020B0604030504040204" pitchFamily="50" charset="-128"/>
                <a:ea typeface="メイリオ" panose="020B0604030504040204" pitchFamily="50" charset="-128"/>
              </a:rPr>
              <a:t>セミナー</a:t>
            </a:r>
          </a:p>
        </p:txBody>
      </p:sp>
      <p:sp>
        <p:nvSpPr>
          <p:cNvPr id="56" name="object 41"/>
          <p:cNvSpPr txBox="1">
            <a:spLocks noChangeArrowheads="1"/>
          </p:cNvSpPr>
          <p:nvPr/>
        </p:nvSpPr>
        <p:spPr bwMode="auto">
          <a:xfrm>
            <a:off x="3891973" y="7410502"/>
            <a:ext cx="3954462" cy="2282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2700" rIns="0" bIns="0">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457200">
              <a:defRPr kumimoji="1">
                <a:solidFill>
                  <a:schemeClr val="tx1"/>
                </a:solidFill>
                <a:latin typeface="Arial" panose="020B0604020202020204" pitchFamily="34" charset="0"/>
                <a:ea typeface="ＭＳ Ｐゴシック" panose="020B0600070205080204" pitchFamily="50" charset="-128"/>
              </a:defRPr>
            </a:lvl2pPr>
            <a:lvl3pPr marL="914400">
              <a:defRPr kumimoji="1">
                <a:solidFill>
                  <a:schemeClr val="tx1"/>
                </a:solidFill>
                <a:latin typeface="Arial" panose="020B0604020202020204" pitchFamily="34" charset="0"/>
                <a:ea typeface="ＭＳ Ｐゴシック" panose="020B0600070205080204" pitchFamily="50" charset="-128"/>
              </a:defRPr>
            </a:lvl3pPr>
            <a:lvl4pPr marL="1371600">
              <a:defRPr kumimoji="1">
                <a:solidFill>
                  <a:schemeClr val="tx1"/>
                </a:solidFill>
                <a:latin typeface="Arial" panose="020B0604020202020204" pitchFamily="34" charset="0"/>
                <a:ea typeface="ＭＳ Ｐゴシック" panose="020B0600070205080204" pitchFamily="50" charset="-128"/>
              </a:defRPr>
            </a:lvl4pPr>
            <a:lvl5pPr marL="1828800">
              <a:defRPr kumimoji="1">
                <a:solidFill>
                  <a:schemeClr val="tx1"/>
                </a:solidFill>
                <a:latin typeface="Arial" panose="020B0604020202020204" pitchFamily="34" charset="0"/>
                <a:ea typeface="ＭＳ Ｐゴシック" panose="020B0600070205080204" pitchFamily="50" charset="-128"/>
              </a:defRPr>
            </a:lvl5pPr>
            <a:lvl6pPr indent="-1476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indent="-1476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indent="-1476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indent="-147638"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100"/>
              </a:spcBef>
            </a:pPr>
            <a:r>
              <a:rPr lang="en-US" altLang="ja-JP" sz="1400" b="1" dirty="0">
                <a:solidFill>
                  <a:srgbClr val="231F20"/>
                </a:solidFill>
                <a:latin typeface="メイリオ" panose="020B0604030504040204" pitchFamily="50" charset="-128"/>
                <a:ea typeface="メイリオ" panose="020B0604030504040204" pitchFamily="50" charset="-128"/>
                <a:cs typeface="Noto Sans CJK JP Medium"/>
              </a:rPr>
              <a:t>Zoom</a:t>
            </a:r>
            <a:r>
              <a:rPr lang="ja-JP" altLang="en-US" sz="1400" b="1" dirty="0">
                <a:solidFill>
                  <a:srgbClr val="231F20"/>
                </a:solidFill>
                <a:latin typeface="メイリオ" panose="020B0604030504040204" pitchFamily="50" charset="-128"/>
                <a:ea typeface="メイリオ" panose="020B0604030504040204" pitchFamily="50" charset="-128"/>
                <a:cs typeface="Noto Sans CJK JP Medium"/>
              </a:rPr>
              <a:t>によるオンライン配信セミナー</a:t>
            </a:r>
            <a:endParaRPr lang="en-US" altLang="ja-JP" sz="1400" b="1" dirty="0">
              <a:solidFill>
                <a:srgbClr val="231F20"/>
              </a:solidFill>
              <a:latin typeface="メイリオ" panose="020B0604030504040204" pitchFamily="50" charset="-128"/>
              <a:ea typeface="メイリオ" panose="020B0604030504040204" pitchFamily="50" charset="-128"/>
              <a:cs typeface="Noto Sans CJK JP Medium"/>
            </a:endParaRPr>
          </a:p>
        </p:txBody>
      </p:sp>
      <p:cxnSp>
        <p:nvCxnSpPr>
          <p:cNvPr id="59" name="直線コネクタ 58"/>
          <p:cNvCxnSpPr/>
          <p:nvPr/>
        </p:nvCxnSpPr>
        <p:spPr>
          <a:xfrm>
            <a:off x="712045" y="7975788"/>
            <a:ext cx="6192000" cy="0"/>
          </a:xfrm>
          <a:prstGeom prst="line">
            <a:avLst/>
          </a:prstGeom>
          <a:ln w="12700">
            <a:solidFill>
              <a:srgbClr val="0B5395"/>
            </a:solidFill>
          </a:ln>
        </p:spPr>
        <p:style>
          <a:lnRef idx="1">
            <a:schemeClr val="accent1"/>
          </a:lnRef>
          <a:fillRef idx="0">
            <a:schemeClr val="accent1"/>
          </a:fillRef>
          <a:effectRef idx="0">
            <a:schemeClr val="accent1"/>
          </a:effectRef>
          <a:fontRef idx="minor">
            <a:schemeClr val="tx1"/>
          </a:fontRef>
        </p:style>
      </p:cxnSp>
      <p:sp>
        <p:nvSpPr>
          <p:cNvPr id="60" name="正方形/長方形 59">
            <a:extLst>
              <a:ext uri="{FF2B5EF4-FFF2-40B4-BE49-F238E27FC236}">
                <a16:creationId xmlns:a16="http://schemas.microsoft.com/office/drawing/2014/main" id="{C2B1570A-0FB8-63F7-8A10-CE9DE7128B42}"/>
              </a:ext>
            </a:extLst>
          </p:cNvPr>
          <p:cNvSpPr/>
          <p:nvPr/>
        </p:nvSpPr>
        <p:spPr>
          <a:xfrm>
            <a:off x="650928" y="7975788"/>
            <a:ext cx="1487810" cy="450000"/>
          </a:xfrm>
          <a:prstGeom prst="rect">
            <a:avLst/>
          </a:prstGeom>
          <a:solidFill>
            <a:srgbClr val="0B5395"/>
          </a:solidFill>
          <a:ln w="12700" cap="flat" cmpd="sng" algn="ctr">
            <a:solidFill>
              <a:srgbClr val="2F5597"/>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800" b="1" kern="0" dirty="0">
                <a:solidFill>
                  <a:prstClr val="white"/>
                </a:solidFill>
                <a:latin typeface="Calibri" panose="020F0502020204030204"/>
                <a:ea typeface="游ゴシック" panose="020B0400000000000000" pitchFamily="50" charset="-128"/>
              </a:rPr>
              <a:t>対象</a:t>
            </a:r>
            <a:endParaRPr kumimoji="0" lang="ja-JP" altLang="en-US" sz="18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endParaRPr>
          </a:p>
        </p:txBody>
      </p:sp>
      <p:sp>
        <p:nvSpPr>
          <p:cNvPr id="63" name="テキスト ボックス 29"/>
          <p:cNvSpPr txBox="1"/>
          <p:nvPr/>
        </p:nvSpPr>
        <p:spPr>
          <a:xfrm>
            <a:off x="2168193" y="8062894"/>
            <a:ext cx="2795289" cy="369332"/>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1800" dirty="0">
                <a:solidFill>
                  <a:srgbClr val="002060"/>
                </a:solidFill>
                <a:latin typeface="メイリオ" panose="020B0604030504040204" pitchFamily="50" charset="-128"/>
                <a:ea typeface="メイリオ" panose="020B0604030504040204" pitchFamily="50" charset="-128"/>
              </a:rPr>
              <a:t>経営者・管理者の皆さま</a:t>
            </a:r>
            <a:endParaRPr lang="ja-JP" altLang="en-US" sz="1200" b="1" dirty="0">
              <a:solidFill>
                <a:srgbClr val="002060"/>
              </a:solidFill>
              <a:latin typeface="メイリオ" panose="020B0604030504040204" pitchFamily="50" charset="-128"/>
              <a:ea typeface="メイリオ" panose="020B0604030504040204" pitchFamily="50" charset="-128"/>
            </a:endParaRPr>
          </a:p>
        </p:txBody>
      </p:sp>
      <p:sp>
        <p:nvSpPr>
          <p:cNvPr id="45" name="角丸四角形 52">
            <a:extLst>
              <a:ext uri="{FF2B5EF4-FFF2-40B4-BE49-F238E27FC236}">
                <a16:creationId xmlns:a16="http://schemas.microsoft.com/office/drawing/2014/main" id="{CD51EBF7-2B78-E21E-B02F-CB6E1FE87B0C}"/>
              </a:ext>
            </a:extLst>
          </p:cNvPr>
          <p:cNvSpPr/>
          <p:nvPr/>
        </p:nvSpPr>
        <p:spPr>
          <a:xfrm>
            <a:off x="1948524" y="515461"/>
            <a:ext cx="4626865" cy="758788"/>
          </a:xfrm>
          <a:prstGeom prst="roundRect">
            <a:avLst>
              <a:gd name="adj" fmla="val 50000"/>
            </a:avLst>
          </a:prstGeom>
          <a:solidFill>
            <a:schemeClr val="bg1"/>
          </a:solidFill>
          <a:ln w="6350"/>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b="1" dirty="0">
              <a:solidFill>
                <a:schemeClr val="tx1"/>
              </a:solidFill>
            </a:endParaRPr>
          </a:p>
        </p:txBody>
      </p:sp>
      <p:sp>
        <p:nvSpPr>
          <p:cNvPr id="46" name="テキスト ボックス 45"/>
          <p:cNvSpPr txBox="1"/>
          <p:nvPr/>
        </p:nvSpPr>
        <p:spPr>
          <a:xfrm>
            <a:off x="2228011" y="573080"/>
            <a:ext cx="4481347" cy="707886"/>
          </a:xfrm>
          <a:prstGeom prst="rect">
            <a:avLst/>
          </a:prstGeom>
          <a:noFill/>
        </p:spPr>
        <p:txBody>
          <a:bodyPr wrap="square" rtlCol="0">
            <a:spAutoFit/>
          </a:bodyPr>
          <a:lstStyle/>
          <a:p>
            <a:pPr fontAlgn="base">
              <a:spcBef>
                <a:spcPct val="0"/>
              </a:spcBef>
              <a:spcAft>
                <a:spcPct val="0"/>
              </a:spcAft>
            </a:pPr>
            <a:r>
              <a:rPr lang="en-US" altLang="ja-JP" sz="2000" b="1" dirty="0">
                <a:latin typeface="+mn-ea"/>
              </a:rPr>
              <a:t>2024</a:t>
            </a:r>
            <a:r>
              <a:rPr lang="ja-JP" altLang="en-US" sz="2000" b="1" dirty="0">
                <a:latin typeface="+mn-ea"/>
              </a:rPr>
              <a:t>年問題を絶好の機会と捉えて</a:t>
            </a:r>
            <a:endParaRPr lang="en-US" altLang="ja-JP" sz="2000" b="1" dirty="0">
              <a:latin typeface="+mn-ea"/>
            </a:endParaRPr>
          </a:p>
          <a:p>
            <a:pPr fontAlgn="base">
              <a:spcBef>
                <a:spcPct val="0"/>
              </a:spcBef>
              <a:spcAft>
                <a:spcPct val="0"/>
              </a:spcAft>
            </a:pPr>
            <a:r>
              <a:rPr lang="en-US" altLang="ja-JP" sz="2000" b="1" dirty="0">
                <a:latin typeface="+mn-ea"/>
              </a:rPr>
              <a:t>30</a:t>
            </a:r>
            <a:r>
              <a:rPr lang="ja-JP" altLang="en-US" sz="2000" b="1" dirty="0">
                <a:latin typeface="+mn-ea"/>
              </a:rPr>
              <a:t>年後も繁栄する建設業者へ</a:t>
            </a:r>
            <a:endParaRPr lang="ja-JP" altLang="en-US" sz="2000" b="1" dirty="0"/>
          </a:p>
        </p:txBody>
      </p:sp>
      <p:sp>
        <p:nvSpPr>
          <p:cNvPr id="75" name="正方形/長方形 74"/>
          <p:cNvSpPr/>
          <p:nvPr/>
        </p:nvSpPr>
        <p:spPr>
          <a:xfrm>
            <a:off x="4154094" y="2369636"/>
            <a:ext cx="3757906" cy="830997"/>
          </a:xfrm>
          <a:prstGeom prst="rect">
            <a:avLst/>
          </a:prstGeom>
        </p:spPr>
        <p:txBody>
          <a:bodyPr wrap="square">
            <a:spAutoFit/>
          </a:bodyPr>
          <a:lstStyle/>
          <a:p>
            <a:r>
              <a:rPr lang="en-US" altLang="ja-JP" sz="4800" dirty="0">
                <a:solidFill>
                  <a:schemeClr val="bg1"/>
                </a:solidFill>
                <a:ea typeface="+mj-ea"/>
              </a:rPr>
              <a:t>15</a:t>
            </a:r>
            <a:r>
              <a:rPr lang="ja-JP" altLang="en-US" sz="4800" dirty="0">
                <a:solidFill>
                  <a:schemeClr val="bg1"/>
                </a:solidFill>
                <a:ea typeface="+mj-ea"/>
              </a:rPr>
              <a:t>:00</a:t>
            </a:r>
            <a:r>
              <a:rPr lang="en-US" altLang="ja-JP" sz="3600" dirty="0">
                <a:solidFill>
                  <a:schemeClr val="bg1"/>
                </a:solidFill>
                <a:ea typeface="+mj-ea"/>
              </a:rPr>
              <a:t>-</a:t>
            </a:r>
            <a:r>
              <a:rPr lang="en-US" altLang="ja-JP" sz="4800" dirty="0">
                <a:solidFill>
                  <a:schemeClr val="bg1"/>
                </a:solidFill>
                <a:ea typeface="+mj-ea"/>
              </a:rPr>
              <a:t>17</a:t>
            </a:r>
            <a:r>
              <a:rPr lang="ja-JP" altLang="en-US" sz="4800" dirty="0">
                <a:solidFill>
                  <a:schemeClr val="bg1"/>
                </a:solidFill>
                <a:ea typeface="+mj-ea"/>
              </a:rPr>
              <a:t>:</a:t>
            </a:r>
            <a:r>
              <a:rPr lang="en-US" altLang="ja-JP" sz="4800" dirty="0">
                <a:solidFill>
                  <a:schemeClr val="bg1"/>
                </a:solidFill>
                <a:ea typeface="+mj-ea"/>
              </a:rPr>
              <a:t>00</a:t>
            </a:r>
          </a:p>
        </p:txBody>
      </p:sp>
      <p:sp>
        <p:nvSpPr>
          <p:cNvPr id="42" name="テキスト ボックス 29"/>
          <p:cNvSpPr txBox="1"/>
          <p:nvPr/>
        </p:nvSpPr>
        <p:spPr>
          <a:xfrm>
            <a:off x="2178650" y="8770107"/>
            <a:ext cx="5523464" cy="369332"/>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1800" dirty="0">
                <a:solidFill>
                  <a:srgbClr val="002060"/>
                </a:solidFill>
                <a:latin typeface="メイリオ" panose="020B0604030504040204" pitchFamily="50" charset="-128"/>
                <a:ea typeface="メイリオ" panose="020B0604030504040204" pitchFamily="50" charset="-128"/>
              </a:rPr>
              <a:t>山本　昌幸　</a:t>
            </a:r>
            <a:r>
              <a:rPr lang="ja-JP" altLang="en-US" sz="1400" dirty="0">
                <a:solidFill>
                  <a:srgbClr val="002060"/>
                </a:solidFill>
                <a:latin typeface="メイリオ" panose="020B0604030504040204" pitchFamily="50" charset="-128"/>
                <a:ea typeface="メイリオ" panose="020B0604030504040204" pitchFamily="50" charset="-128"/>
              </a:rPr>
              <a:t>氏　</a:t>
            </a:r>
            <a:r>
              <a:rPr lang="ja-JP" altLang="en-US" sz="1800" dirty="0">
                <a:solidFill>
                  <a:srgbClr val="002060"/>
                </a:solidFill>
                <a:latin typeface="メイリオ" panose="020B0604030504040204" pitchFamily="50" charset="-128"/>
                <a:ea typeface="メイリオ" panose="020B0604030504040204" pitchFamily="50" charset="-128"/>
              </a:rPr>
              <a:t> </a:t>
            </a:r>
            <a:r>
              <a:rPr lang="en-US" altLang="ja-JP" sz="1200" dirty="0">
                <a:solidFill>
                  <a:srgbClr val="002060"/>
                </a:solidFill>
                <a:latin typeface="メイリオ" panose="020B0604030504040204" pitchFamily="50" charset="-128"/>
                <a:ea typeface="メイリオ" panose="020B0604030504040204" pitchFamily="50" charset="-128"/>
              </a:rPr>
              <a:t>(</a:t>
            </a:r>
            <a:r>
              <a:rPr lang="ja-JP" altLang="en-US" sz="1200" dirty="0">
                <a:solidFill>
                  <a:srgbClr val="002060"/>
                </a:solidFill>
                <a:latin typeface="メイリオ" panose="020B0604030504040204" pitchFamily="50" charset="-128"/>
                <a:ea typeface="メイリオ" panose="020B0604030504040204" pitchFamily="50" charset="-128"/>
              </a:rPr>
              <a:t>あおいコンサルタント株式会社</a:t>
            </a:r>
            <a:r>
              <a:rPr lang="en-US" altLang="ja-JP" sz="1200" dirty="0">
                <a:solidFill>
                  <a:srgbClr val="002060"/>
                </a:solidFill>
                <a:latin typeface="メイリオ" panose="020B0604030504040204" pitchFamily="50" charset="-128"/>
                <a:ea typeface="メイリオ" panose="020B0604030504040204" pitchFamily="50" charset="-128"/>
              </a:rPr>
              <a:t>)</a:t>
            </a:r>
            <a:endParaRPr lang="ja-JP" altLang="en-US" sz="1200" dirty="0">
              <a:solidFill>
                <a:srgbClr val="002060"/>
              </a:solidFill>
              <a:latin typeface="メイリオ" panose="020B0604030504040204" pitchFamily="50" charset="-128"/>
              <a:ea typeface="メイリオ" panose="020B0604030504040204" pitchFamily="50" charset="-128"/>
            </a:endParaRPr>
          </a:p>
        </p:txBody>
      </p:sp>
      <p:cxnSp>
        <p:nvCxnSpPr>
          <p:cNvPr id="48" name="直線コネクタ 47"/>
          <p:cNvCxnSpPr/>
          <p:nvPr/>
        </p:nvCxnSpPr>
        <p:spPr>
          <a:xfrm>
            <a:off x="676001" y="8683002"/>
            <a:ext cx="6192000" cy="0"/>
          </a:xfrm>
          <a:prstGeom prst="line">
            <a:avLst/>
          </a:prstGeom>
          <a:ln w="12700">
            <a:solidFill>
              <a:srgbClr val="0B5395"/>
            </a:solidFill>
          </a:ln>
        </p:spPr>
        <p:style>
          <a:lnRef idx="1">
            <a:schemeClr val="accent1"/>
          </a:lnRef>
          <a:fillRef idx="0">
            <a:schemeClr val="accent1"/>
          </a:fillRef>
          <a:effectRef idx="0">
            <a:schemeClr val="accent1"/>
          </a:effectRef>
          <a:fontRef idx="minor">
            <a:schemeClr val="tx1"/>
          </a:fontRef>
        </p:style>
      </p:cxnSp>
      <p:sp>
        <p:nvSpPr>
          <p:cNvPr id="52" name="正方形/長方形 51">
            <a:extLst>
              <a:ext uri="{FF2B5EF4-FFF2-40B4-BE49-F238E27FC236}">
                <a16:creationId xmlns:a16="http://schemas.microsoft.com/office/drawing/2014/main" id="{C2B1570A-0FB8-63F7-8A10-CE9DE7128B42}"/>
              </a:ext>
            </a:extLst>
          </p:cNvPr>
          <p:cNvSpPr/>
          <p:nvPr/>
        </p:nvSpPr>
        <p:spPr>
          <a:xfrm>
            <a:off x="626592" y="8683002"/>
            <a:ext cx="1512146" cy="450000"/>
          </a:xfrm>
          <a:prstGeom prst="rect">
            <a:avLst/>
          </a:prstGeom>
          <a:solidFill>
            <a:srgbClr val="0B5395"/>
          </a:solidFill>
          <a:ln w="12700" cap="flat" cmpd="sng" algn="ctr">
            <a:solidFill>
              <a:srgbClr val="2F5597"/>
            </a:solidFill>
            <a:prstDash val="solid"/>
            <a:miter lim="800000"/>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ja-JP" altLang="en-US" sz="1800" b="1" kern="0" dirty="0">
                <a:solidFill>
                  <a:prstClr val="white"/>
                </a:solidFill>
                <a:latin typeface="Calibri" panose="020F0502020204030204"/>
                <a:ea typeface="游ゴシック" panose="020B0400000000000000" pitchFamily="50" charset="-128"/>
              </a:rPr>
              <a:t>講師</a:t>
            </a:r>
            <a:endParaRPr kumimoji="0" lang="ja-JP" altLang="en-US" sz="1800" b="1" i="0" u="none" strike="noStrike" kern="0" cap="none" spc="0" normalizeH="0" baseline="0" noProof="0" dirty="0">
              <a:ln>
                <a:noFill/>
              </a:ln>
              <a:solidFill>
                <a:prstClr val="white"/>
              </a:solidFill>
              <a:effectLst/>
              <a:uLnTx/>
              <a:uFillTx/>
              <a:latin typeface="Calibri" panose="020F0502020204030204"/>
              <a:ea typeface="游ゴシック" panose="020B0400000000000000" pitchFamily="50" charset="-128"/>
            </a:endParaRPr>
          </a:p>
        </p:txBody>
      </p:sp>
      <p:sp>
        <p:nvSpPr>
          <p:cNvPr id="58" name="テキスト ボックス 29"/>
          <p:cNvSpPr txBox="1"/>
          <p:nvPr/>
        </p:nvSpPr>
        <p:spPr>
          <a:xfrm>
            <a:off x="676001" y="6231381"/>
            <a:ext cx="6713896" cy="923330"/>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en-US" altLang="ja-JP" sz="1800" b="1" dirty="0">
                <a:solidFill>
                  <a:srgbClr val="002060"/>
                </a:solidFill>
                <a:latin typeface="メイリオ" panose="020B0604030504040204" pitchFamily="50" charset="-128"/>
                <a:ea typeface="メイリオ" panose="020B0604030504040204" pitchFamily="50" charset="-128"/>
              </a:rPr>
              <a:t>1.</a:t>
            </a:r>
            <a:r>
              <a:rPr lang="ja-JP" altLang="en-US" sz="1800" b="1" dirty="0">
                <a:solidFill>
                  <a:srgbClr val="002060"/>
                </a:solidFill>
                <a:latin typeface="メイリオ" panose="020B0604030504040204" pitchFamily="50" charset="-128"/>
                <a:ea typeface="メイリオ" panose="020B0604030504040204" pitchFamily="50" charset="-128"/>
              </a:rPr>
              <a:t>残業上限規制をリスクではなくチャンスに変えるには</a:t>
            </a:r>
            <a:endParaRPr lang="en-US" altLang="ja-JP" sz="1800" b="1" dirty="0">
              <a:solidFill>
                <a:srgbClr val="002060"/>
              </a:solidFill>
              <a:latin typeface="メイリオ" panose="020B0604030504040204" pitchFamily="50" charset="-128"/>
              <a:ea typeface="メイリオ" panose="020B0604030504040204" pitchFamily="50" charset="-128"/>
            </a:endParaRPr>
          </a:p>
          <a:p>
            <a:r>
              <a:rPr lang="en-US" altLang="ja-JP" sz="1800" b="1" dirty="0">
                <a:solidFill>
                  <a:srgbClr val="002060"/>
                </a:solidFill>
                <a:latin typeface="メイリオ" panose="020B0604030504040204" pitchFamily="50" charset="-128"/>
                <a:ea typeface="メイリオ" panose="020B0604030504040204" pitchFamily="50" charset="-128"/>
              </a:rPr>
              <a:t>2.</a:t>
            </a:r>
            <a:r>
              <a:rPr lang="ja-JP" altLang="en-US" sz="1800" b="1" dirty="0">
                <a:solidFill>
                  <a:srgbClr val="002060"/>
                </a:solidFill>
                <a:latin typeface="メイリオ" panose="020B0604030504040204" pitchFamily="50" charset="-128"/>
                <a:ea typeface="メイリオ" panose="020B0604030504040204" pitchFamily="50" charset="-128"/>
              </a:rPr>
              <a:t>人材不足を解消し、</a:t>
            </a:r>
            <a:r>
              <a:rPr lang="en-US" altLang="ja-JP" sz="1800" b="1" dirty="0">
                <a:solidFill>
                  <a:srgbClr val="002060"/>
                </a:solidFill>
                <a:latin typeface="メイリオ" panose="020B0604030504040204" pitchFamily="50" charset="-128"/>
                <a:ea typeface="メイリオ" panose="020B0604030504040204" pitchFamily="50" charset="-128"/>
              </a:rPr>
              <a:t>30</a:t>
            </a:r>
            <a:r>
              <a:rPr lang="ja-JP" altLang="en-US" sz="1800" b="1" dirty="0">
                <a:solidFill>
                  <a:srgbClr val="002060"/>
                </a:solidFill>
                <a:latin typeface="メイリオ" panose="020B0604030504040204" pitchFamily="50" charset="-128"/>
                <a:ea typeface="メイリオ" panose="020B0604030504040204" pitchFamily="50" charset="-128"/>
              </a:rPr>
              <a:t>年後も繁栄し続けられる建設業者へ</a:t>
            </a:r>
            <a:endParaRPr lang="en-US" altLang="ja-JP" sz="1800" b="1" dirty="0">
              <a:solidFill>
                <a:srgbClr val="002060"/>
              </a:solidFill>
              <a:latin typeface="メイリオ" panose="020B0604030504040204" pitchFamily="50" charset="-128"/>
              <a:ea typeface="メイリオ" panose="020B0604030504040204" pitchFamily="50" charset="-128"/>
            </a:endParaRPr>
          </a:p>
          <a:p>
            <a:r>
              <a:rPr lang="en-US" altLang="ja-JP" sz="1800" b="1" dirty="0">
                <a:solidFill>
                  <a:srgbClr val="002060"/>
                </a:solidFill>
                <a:latin typeface="メイリオ" panose="020B0604030504040204" pitchFamily="50" charset="-128"/>
                <a:ea typeface="メイリオ" panose="020B0604030504040204" pitchFamily="50" charset="-128"/>
              </a:rPr>
              <a:t>3.</a:t>
            </a:r>
            <a:r>
              <a:rPr lang="ja-JP" altLang="en-US" sz="1800" b="1" dirty="0">
                <a:solidFill>
                  <a:srgbClr val="002060"/>
                </a:solidFill>
                <a:latin typeface="メイリオ" panose="020B0604030504040204" pitchFamily="50" charset="-128"/>
                <a:ea typeface="メイリオ" panose="020B0604030504040204" pitchFamily="50" charset="-128"/>
              </a:rPr>
              <a:t>実績を誇れ、未来を語れる建設業者になる！</a:t>
            </a:r>
            <a:endParaRPr lang="en-US" altLang="ja-JP" sz="1800" b="1" dirty="0">
              <a:solidFill>
                <a:srgbClr val="002060"/>
              </a:solidFill>
              <a:latin typeface="メイリオ" panose="020B0604030504040204" pitchFamily="50" charset="-128"/>
              <a:ea typeface="メイリオ" panose="020B0604030504040204" pitchFamily="50" charset="-128"/>
            </a:endParaRPr>
          </a:p>
        </p:txBody>
      </p:sp>
      <p:pic>
        <p:nvPicPr>
          <p:cNvPr id="61" name="Picture 2">
            <a:extLst>
              <a:ext uri="{FF2B5EF4-FFF2-40B4-BE49-F238E27FC236}">
                <a16:creationId xmlns:a16="http://schemas.microsoft.com/office/drawing/2014/main" id="{9C1EC30D-96EF-60C2-2D9A-B87D381EB8E6}"/>
              </a:ext>
            </a:extLst>
          </p:cNvPr>
          <p:cNvPicPr>
            <a:picLocks noChangeAspect="1" noChangeArrowheads="1"/>
          </p:cNvPicPr>
          <p:nvPr/>
        </p:nvPicPr>
        <p:blipFill rotWithShape="1">
          <a:blip r:embed="rId3" cstate="print">
            <a:extLst>
              <a:ext uri="{28A0092B-C50C-407E-A947-70E740481C1C}">
                <a14:useLocalDpi xmlns:a14="http://schemas.microsoft.com/office/drawing/2010/main"/>
              </a:ext>
            </a:extLst>
          </a:blip>
          <a:srcRect/>
          <a:stretch/>
        </p:blipFill>
        <p:spPr bwMode="auto">
          <a:xfrm>
            <a:off x="1786816" y="10418966"/>
            <a:ext cx="4201943" cy="3978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2" name="テキスト ボックス 61"/>
          <p:cNvSpPr txBox="1">
            <a:spLocks noChangeArrowheads="1"/>
          </p:cNvSpPr>
          <p:nvPr/>
        </p:nvSpPr>
        <p:spPr bwMode="auto">
          <a:xfrm>
            <a:off x="712045" y="3112812"/>
            <a:ext cx="6677852" cy="2358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9640" tIns="39640" rIns="39640" bIns="396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1006846" eaLnBrk="1" fontAlgn="base" hangingPunct="1">
              <a:spcBef>
                <a:spcPct val="0"/>
              </a:spcBef>
              <a:spcAft>
                <a:spcPct val="0"/>
              </a:spcAft>
              <a:defRPr/>
            </a:pPr>
            <a:r>
              <a:rPr lang="ja-JP" altLang="ja-JP" sz="1200" b="1" kern="0" dirty="0">
                <a:solidFill>
                  <a:srgbClr val="FFFF00"/>
                </a:solidFill>
                <a:latin typeface="Century" panose="02040604050505020304" pitchFamily="18" charset="0"/>
                <a:ea typeface="メイリオ" panose="020B0604030504040204" pitchFamily="50" charset="-128"/>
                <a:cs typeface="Times New Roman" panose="02020603050405020304" pitchFamily="18" charset="0"/>
              </a:rPr>
              <a:t>■</a:t>
            </a:r>
            <a:r>
              <a:rPr lang="ja-JP" altLang="ja-JP" sz="1400" b="1" kern="0" dirty="0">
                <a:solidFill>
                  <a:srgbClr val="FFFF00"/>
                </a:solidFill>
                <a:latin typeface="Century" panose="02040604050505020304" pitchFamily="18" charset="0"/>
                <a:ea typeface="メイリオ" panose="020B0604030504040204" pitchFamily="50" charset="-128"/>
                <a:cs typeface="Times New Roman" panose="02020603050405020304" pitchFamily="18" charset="0"/>
              </a:rPr>
              <a:t> </a:t>
            </a:r>
            <a:r>
              <a:rPr lang="ja-JP" altLang="en-US" sz="1400" b="1" kern="0" dirty="0">
                <a:solidFill>
                  <a:srgbClr val="FFFF00"/>
                </a:solidFill>
                <a:latin typeface="Century" panose="02040604050505020304" pitchFamily="18" charset="0"/>
                <a:ea typeface="メイリオ" panose="020B0604030504040204" pitchFamily="50" charset="-128"/>
                <a:cs typeface="Times New Roman" panose="02020603050405020304" pitchFamily="18" charset="0"/>
              </a:rPr>
              <a:t>残業上限規制をリスクではなく機会と捉えてあなたの会社がやるべきことは？</a:t>
            </a:r>
            <a:endParaRPr lang="en-US" altLang="ja-JP" sz="1400" b="1" kern="0" dirty="0">
              <a:solidFill>
                <a:srgbClr val="FFFF00"/>
              </a:solidFill>
              <a:latin typeface="Century" panose="02040604050505020304" pitchFamily="18" charset="0"/>
              <a:ea typeface="メイリオ" panose="020B0604030504040204" pitchFamily="50" charset="-128"/>
              <a:cs typeface="Times New Roman" panose="02020603050405020304" pitchFamily="18" charset="0"/>
            </a:endParaRPr>
          </a:p>
          <a:p>
            <a:pPr defTabSz="1006846" eaLnBrk="1" fontAlgn="base" hangingPunct="1">
              <a:spcBef>
                <a:spcPct val="0"/>
              </a:spcBef>
              <a:spcAft>
                <a:spcPct val="0"/>
              </a:spcAft>
              <a:defRPr/>
            </a:pPr>
            <a:r>
              <a:rPr lang="ja-JP" altLang="en-US" sz="1200" kern="0" dirty="0">
                <a:solidFill>
                  <a:schemeClr val="bg1"/>
                </a:solidFill>
                <a:latin typeface="+mn-ea"/>
                <a:ea typeface="+mn-ea"/>
                <a:cs typeface="Times New Roman" panose="02020603050405020304" pitchFamily="18" charset="0"/>
              </a:rPr>
              <a:t>　・いつまで土曜日（日曜日）も仕事するのですか？週休</a:t>
            </a:r>
            <a:r>
              <a:rPr lang="en-US" altLang="ja-JP" sz="1200" kern="0" dirty="0">
                <a:solidFill>
                  <a:schemeClr val="bg1"/>
                </a:solidFill>
                <a:latin typeface="+mn-ea"/>
                <a:ea typeface="+mn-ea"/>
                <a:cs typeface="Times New Roman" panose="02020603050405020304" pitchFamily="18" charset="0"/>
              </a:rPr>
              <a:t>2</a:t>
            </a:r>
            <a:r>
              <a:rPr lang="ja-JP" altLang="en-US" sz="1200" kern="0" dirty="0">
                <a:solidFill>
                  <a:schemeClr val="bg1"/>
                </a:solidFill>
                <a:latin typeface="+mn-ea"/>
                <a:ea typeface="+mn-ea"/>
                <a:cs typeface="Times New Roman" panose="02020603050405020304" pitchFamily="18" charset="0"/>
              </a:rPr>
              <a:t>日制を当たり前にしましょう</a:t>
            </a:r>
            <a:endParaRPr lang="en-US" altLang="ja-JP" sz="1200" kern="0" dirty="0">
              <a:solidFill>
                <a:schemeClr val="bg1"/>
              </a:solidFill>
              <a:latin typeface="+mn-ea"/>
              <a:ea typeface="+mn-ea"/>
              <a:cs typeface="Times New Roman" panose="02020603050405020304" pitchFamily="18" charset="0"/>
            </a:endParaRPr>
          </a:p>
          <a:p>
            <a:pPr defTabSz="1006846" eaLnBrk="1" fontAlgn="base" hangingPunct="1">
              <a:spcBef>
                <a:spcPct val="0"/>
              </a:spcBef>
              <a:spcAft>
                <a:spcPct val="0"/>
              </a:spcAft>
              <a:defRPr/>
            </a:pPr>
            <a:r>
              <a:rPr lang="ja-JP" altLang="en-US" sz="1200" kern="0" dirty="0">
                <a:solidFill>
                  <a:schemeClr val="bg1"/>
                </a:solidFill>
                <a:latin typeface="+mn-ea"/>
                <a:ea typeface="+mn-ea"/>
                <a:cs typeface="Times New Roman" panose="02020603050405020304" pitchFamily="18" charset="0"/>
              </a:rPr>
              <a:t>　・残業時間上限規制で一番気を付けることは、なんと言っても「●●管理」</a:t>
            </a:r>
            <a:endParaRPr lang="en-US" altLang="ja-JP" sz="1200" kern="0" dirty="0">
              <a:solidFill>
                <a:schemeClr val="bg1"/>
              </a:solidFill>
              <a:latin typeface="+mn-ea"/>
              <a:ea typeface="+mn-ea"/>
              <a:cs typeface="Times New Roman" panose="02020603050405020304" pitchFamily="18" charset="0"/>
            </a:endParaRPr>
          </a:p>
          <a:p>
            <a:pPr defTabSz="1006846" eaLnBrk="1" fontAlgn="base" hangingPunct="1">
              <a:spcBef>
                <a:spcPct val="0"/>
              </a:spcBef>
              <a:spcAft>
                <a:spcPct val="0"/>
              </a:spcAft>
              <a:defRPr/>
            </a:pPr>
            <a:r>
              <a:rPr lang="ja-JP" altLang="en-US" sz="1200" kern="0" dirty="0">
                <a:solidFill>
                  <a:schemeClr val="bg1"/>
                </a:solidFill>
                <a:latin typeface="+mn-ea"/>
                <a:ea typeface="+mn-ea"/>
                <a:cs typeface="Times New Roman" panose="02020603050405020304" pitchFamily="18" charset="0"/>
              </a:rPr>
              <a:t>　・時短専門家が指南する根本的な時短、生産性向上対策とは？</a:t>
            </a:r>
            <a:endParaRPr lang="en-US" altLang="ja-JP" sz="1200" kern="0" dirty="0">
              <a:solidFill>
                <a:schemeClr val="bg1"/>
              </a:solidFill>
              <a:latin typeface="+mn-ea"/>
              <a:ea typeface="+mn-ea"/>
              <a:cs typeface="Times New Roman" panose="02020603050405020304" pitchFamily="18" charset="0"/>
            </a:endParaRPr>
          </a:p>
          <a:p>
            <a:pPr defTabSz="1006846" eaLnBrk="1" fontAlgn="base" hangingPunct="1">
              <a:spcBef>
                <a:spcPct val="0"/>
              </a:spcBef>
              <a:spcAft>
                <a:spcPct val="0"/>
              </a:spcAft>
              <a:defRPr/>
            </a:pPr>
            <a:r>
              <a:rPr lang="ja-JP" altLang="en-US" sz="1200" kern="0" dirty="0">
                <a:solidFill>
                  <a:schemeClr val="bg1"/>
                </a:solidFill>
                <a:latin typeface="+mn-ea"/>
                <a:ea typeface="+mn-ea"/>
                <a:cs typeface="Times New Roman" panose="02020603050405020304" pitchFamily="18" charset="0"/>
              </a:rPr>
              <a:t>　・資金繰りから解放される建設業者になるためには？</a:t>
            </a:r>
            <a:endParaRPr lang="en-US" altLang="ja-JP" sz="1200" kern="0" dirty="0">
              <a:solidFill>
                <a:schemeClr val="bg1"/>
              </a:solidFill>
              <a:latin typeface="+mn-ea"/>
              <a:ea typeface="+mn-ea"/>
              <a:cs typeface="Times New Roman" panose="02020603050405020304" pitchFamily="18" charset="0"/>
            </a:endParaRPr>
          </a:p>
          <a:p>
            <a:pPr defTabSz="1006846" eaLnBrk="1" fontAlgn="base" hangingPunct="1">
              <a:spcBef>
                <a:spcPct val="0"/>
              </a:spcBef>
              <a:spcAft>
                <a:spcPct val="0"/>
              </a:spcAft>
              <a:defRPr/>
            </a:pPr>
            <a:endParaRPr lang="en-US" altLang="ja-JP" sz="1400" b="1" kern="0" dirty="0">
              <a:solidFill>
                <a:schemeClr val="bg1"/>
              </a:solidFill>
              <a:latin typeface="Century" panose="02040604050505020304" pitchFamily="18" charset="0"/>
              <a:ea typeface="メイリオ" panose="020B0604030504040204" pitchFamily="50" charset="-128"/>
              <a:cs typeface="Times New Roman" panose="02020603050405020304" pitchFamily="18" charset="0"/>
            </a:endParaRPr>
          </a:p>
          <a:p>
            <a:pPr defTabSz="1006846" eaLnBrk="1" fontAlgn="base" hangingPunct="1">
              <a:spcBef>
                <a:spcPct val="0"/>
              </a:spcBef>
              <a:spcAft>
                <a:spcPct val="0"/>
              </a:spcAft>
              <a:defRPr/>
            </a:pPr>
            <a:r>
              <a:rPr lang="ja-JP" altLang="ja-JP" sz="1400" b="1" kern="0" dirty="0">
                <a:solidFill>
                  <a:srgbClr val="FFFF00"/>
                </a:solidFill>
                <a:latin typeface="Century" panose="02040604050505020304" pitchFamily="18" charset="0"/>
                <a:ea typeface="メイリオ" panose="020B0604030504040204" pitchFamily="50" charset="-128"/>
                <a:cs typeface="Times New Roman" panose="02020603050405020304" pitchFamily="18" charset="0"/>
              </a:rPr>
              <a:t>■ </a:t>
            </a:r>
            <a:r>
              <a:rPr lang="ja-JP" altLang="en-US" sz="1400" b="1" kern="0" dirty="0">
                <a:solidFill>
                  <a:srgbClr val="FFFF00"/>
                </a:solidFill>
                <a:latin typeface="Century" panose="02040604050505020304" pitchFamily="18" charset="0"/>
                <a:ea typeface="メイリオ" panose="020B0604030504040204" pitchFamily="50" charset="-128"/>
                <a:cs typeface="Times New Roman" panose="02020603050405020304" pitchFamily="18" charset="0"/>
              </a:rPr>
              <a:t>ヒトとお金の問題を解決し</a:t>
            </a:r>
            <a:r>
              <a:rPr lang="en-US" altLang="ja-JP" sz="1400" b="1" kern="0" dirty="0">
                <a:solidFill>
                  <a:srgbClr val="FFFF00"/>
                </a:solidFill>
                <a:latin typeface="Century" panose="02040604050505020304" pitchFamily="18" charset="0"/>
                <a:ea typeface="メイリオ" panose="020B0604030504040204" pitchFamily="50" charset="-128"/>
                <a:cs typeface="Times New Roman" panose="02020603050405020304" pitchFamily="18" charset="0"/>
              </a:rPr>
              <a:t>30</a:t>
            </a:r>
            <a:r>
              <a:rPr lang="ja-JP" altLang="en-US" sz="1400" b="1" kern="0" dirty="0">
                <a:solidFill>
                  <a:srgbClr val="FFFF00"/>
                </a:solidFill>
                <a:latin typeface="Century" panose="02040604050505020304" pitchFamily="18" charset="0"/>
                <a:ea typeface="メイリオ" panose="020B0604030504040204" pitchFamily="50" charset="-128"/>
                <a:cs typeface="Times New Roman" panose="02020603050405020304" pitchFamily="18" charset="0"/>
              </a:rPr>
              <a:t>年後も繁栄する建設業者になるには？</a:t>
            </a:r>
            <a:endParaRPr lang="en-US" altLang="ja-JP" sz="1400" b="1" kern="0" dirty="0">
              <a:solidFill>
                <a:srgbClr val="FFFF00"/>
              </a:solidFill>
              <a:latin typeface="Century" panose="02040604050505020304" pitchFamily="18" charset="0"/>
              <a:ea typeface="メイリオ" panose="020B0604030504040204" pitchFamily="50" charset="-128"/>
              <a:cs typeface="Times New Roman" panose="02020603050405020304" pitchFamily="18" charset="0"/>
            </a:endParaRPr>
          </a:p>
          <a:p>
            <a:pPr marL="133350" indent="-133350" algn="just">
              <a:lnSpc>
                <a:spcPts val="1800"/>
              </a:lnSpc>
            </a:pPr>
            <a:r>
              <a:rPr lang="ja-JP" altLang="en-US" sz="1200" kern="0" dirty="0">
                <a:solidFill>
                  <a:schemeClr val="bg1"/>
                </a:solidFill>
                <a:latin typeface="Century" panose="02040604050505020304" pitchFamily="18" charset="0"/>
                <a:ea typeface="メイリオ" panose="020B0604030504040204" pitchFamily="50" charset="-128"/>
                <a:cs typeface="Times New Roman" panose="02020603050405020304" pitchFamily="18" charset="0"/>
              </a:rPr>
              <a:t>　・このままでは人材の採用ができない！人材採用が容易な組織にしましょう</a:t>
            </a:r>
            <a:endParaRPr lang="en-US" altLang="ja-JP" sz="1200" kern="0" dirty="0">
              <a:solidFill>
                <a:schemeClr val="bg1"/>
              </a:solidFill>
              <a:latin typeface="Century" panose="02040604050505020304" pitchFamily="18" charset="0"/>
              <a:ea typeface="メイリオ" panose="020B0604030504040204" pitchFamily="50" charset="-128"/>
              <a:cs typeface="Times New Roman" panose="02020603050405020304" pitchFamily="18" charset="0"/>
            </a:endParaRPr>
          </a:p>
          <a:p>
            <a:pPr marL="133350" indent="-133350" algn="just">
              <a:lnSpc>
                <a:spcPts val="1800"/>
              </a:lnSpc>
            </a:pPr>
            <a:r>
              <a:rPr lang="ja-JP" altLang="en-US" sz="1200" kern="0" dirty="0">
                <a:solidFill>
                  <a:schemeClr val="bg1"/>
                </a:solidFill>
                <a:latin typeface="Century" panose="02040604050505020304" pitchFamily="18" charset="0"/>
                <a:ea typeface="メイリオ" panose="020B0604030504040204" pitchFamily="50" charset="-128"/>
                <a:cs typeface="Times New Roman" panose="02020603050405020304" pitchFamily="18" charset="0"/>
              </a:rPr>
              <a:t>　・人材が辞めない組織をつくる！人材の育成と定着を実現しましょう</a:t>
            </a:r>
            <a:endParaRPr lang="en-US" altLang="ja-JP" sz="1200" kern="0" dirty="0">
              <a:solidFill>
                <a:schemeClr val="bg1"/>
              </a:solidFill>
              <a:latin typeface="Century" panose="02040604050505020304" pitchFamily="18" charset="0"/>
              <a:ea typeface="メイリオ" panose="020B0604030504040204" pitchFamily="50" charset="-128"/>
              <a:cs typeface="Times New Roman" panose="02020603050405020304" pitchFamily="18" charset="0"/>
            </a:endParaRPr>
          </a:p>
          <a:p>
            <a:pPr marL="133350" indent="-133350" algn="just">
              <a:lnSpc>
                <a:spcPts val="1800"/>
              </a:lnSpc>
            </a:pPr>
            <a:r>
              <a:rPr lang="ja-JP" altLang="en-US" sz="1200" kern="0" dirty="0">
                <a:solidFill>
                  <a:schemeClr val="bg1"/>
                </a:solidFill>
                <a:latin typeface="Century" panose="02040604050505020304" pitchFamily="18" charset="0"/>
                <a:ea typeface="メイリオ" panose="020B0604030504040204" pitchFamily="50" charset="-128"/>
                <a:cs typeface="Times New Roman" panose="02020603050405020304" pitchFamily="18" charset="0"/>
              </a:rPr>
              <a:t>　・</a:t>
            </a:r>
            <a:r>
              <a:rPr lang="en-US" altLang="ja-JP" sz="1200" kern="0" dirty="0">
                <a:solidFill>
                  <a:schemeClr val="bg1"/>
                </a:solidFill>
                <a:latin typeface="Century" panose="02040604050505020304" pitchFamily="18" charset="0"/>
                <a:ea typeface="メイリオ" panose="020B0604030504040204" pitchFamily="50" charset="-128"/>
                <a:cs typeface="Times New Roman" panose="02020603050405020304" pitchFamily="18" charset="0"/>
              </a:rPr>
              <a:t>ISO</a:t>
            </a:r>
            <a:r>
              <a:rPr lang="ja-JP" altLang="en-US" sz="1200" kern="0" dirty="0">
                <a:solidFill>
                  <a:schemeClr val="bg1"/>
                </a:solidFill>
                <a:latin typeface="Century" panose="02040604050505020304" pitchFamily="18" charset="0"/>
                <a:ea typeface="メイリオ" panose="020B0604030504040204" pitchFamily="50" charset="-128"/>
                <a:cs typeface="Times New Roman" panose="02020603050405020304" pitchFamily="18" charset="0"/>
              </a:rPr>
              <a:t>主任審査員として建設業者に</a:t>
            </a:r>
            <a:r>
              <a:rPr lang="en-US" altLang="ja-JP" sz="1200" kern="0" dirty="0">
                <a:solidFill>
                  <a:schemeClr val="bg1"/>
                </a:solidFill>
                <a:latin typeface="Century" panose="02040604050505020304" pitchFamily="18" charset="0"/>
                <a:ea typeface="メイリオ" panose="020B0604030504040204" pitchFamily="50" charset="-128"/>
                <a:cs typeface="Times New Roman" panose="02020603050405020304" pitchFamily="18" charset="0"/>
              </a:rPr>
              <a:t>1100</a:t>
            </a:r>
            <a:r>
              <a:rPr lang="ja-JP" altLang="en-US" sz="1200" kern="0" dirty="0">
                <a:solidFill>
                  <a:schemeClr val="bg1"/>
                </a:solidFill>
                <a:latin typeface="Century" panose="02040604050505020304" pitchFamily="18" charset="0"/>
                <a:ea typeface="メイリオ" panose="020B0604030504040204" pitchFamily="50" charset="-128"/>
                <a:cs typeface="Times New Roman" panose="02020603050405020304" pitchFamily="18" charset="0"/>
              </a:rPr>
              <a:t>回以上審査してわかった数々の経営安定ノウハウ</a:t>
            </a:r>
            <a:endParaRPr lang="en-US" altLang="ja-JP" sz="1200" kern="0" dirty="0">
              <a:solidFill>
                <a:schemeClr val="bg1"/>
              </a:solidFill>
              <a:latin typeface="Century" panose="02040604050505020304" pitchFamily="18" charset="0"/>
              <a:ea typeface="メイリオ" panose="020B0604030504040204" pitchFamily="50" charset="-128"/>
              <a:cs typeface="Times New Roman" panose="02020603050405020304" pitchFamily="18" charset="0"/>
            </a:endParaRPr>
          </a:p>
        </p:txBody>
      </p:sp>
      <p:sp>
        <p:nvSpPr>
          <p:cNvPr id="34" name="テキスト ボックス 33">
            <a:extLst>
              <a:ext uri="{FF2B5EF4-FFF2-40B4-BE49-F238E27FC236}">
                <a16:creationId xmlns:a16="http://schemas.microsoft.com/office/drawing/2014/main" id="{5A6E2244-B5A4-4A9D-8BFC-694D6FD7CC43}"/>
              </a:ext>
            </a:extLst>
          </p:cNvPr>
          <p:cNvSpPr txBox="1">
            <a:spLocks noChangeArrowheads="1"/>
          </p:cNvSpPr>
          <p:nvPr/>
        </p:nvSpPr>
        <p:spPr bwMode="auto">
          <a:xfrm>
            <a:off x="643454" y="5242381"/>
            <a:ext cx="6488667" cy="571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9640" tIns="39640" rIns="39640" bIns="396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1006846" eaLnBrk="1" fontAlgn="base" hangingPunct="1">
              <a:spcBef>
                <a:spcPct val="0"/>
              </a:spcBef>
              <a:spcAft>
                <a:spcPct val="0"/>
              </a:spcAft>
              <a:defRPr/>
            </a:pPr>
            <a:r>
              <a:rPr lang="en-US" altLang="ja-JP" sz="1200" b="1" kern="0" dirty="0">
                <a:solidFill>
                  <a:schemeClr val="bg1"/>
                </a:solidFill>
                <a:latin typeface="Century" panose="02040604050505020304" pitchFamily="18" charset="0"/>
                <a:ea typeface="メイリオ" panose="020B0604030504040204" pitchFamily="50" charset="-128"/>
                <a:cs typeface="Times New Roman" panose="02020603050405020304" pitchFamily="18" charset="0"/>
              </a:rPr>
              <a:t>2024</a:t>
            </a:r>
            <a:r>
              <a:rPr lang="ja-JP" altLang="en-US" sz="1200" b="1" kern="0" dirty="0">
                <a:solidFill>
                  <a:schemeClr val="bg1"/>
                </a:solidFill>
                <a:latin typeface="Century" panose="02040604050505020304" pitchFamily="18" charset="0"/>
                <a:ea typeface="メイリオ" panose="020B0604030504040204" pitchFamily="50" charset="-128"/>
                <a:cs typeface="Times New Roman" panose="02020603050405020304" pitchFamily="18" charset="0"/>
              </a:rPr>
              <a:t>年問題をチャンスに変えるには</a:t>
            </a:r>
            <a:r>
              <a:rPr lang="ja-JP" altLang="ja-JP" sz="1200" b="1" kern="0" dirty="0">
                <a:solidFill>
                  <a:schemeClr val="bg1"/>
                </a:solidFill>
                <a:latin typeface="Century" panose="02040604050505020304" pitchFamily="18" charset="0"/>
                <a:ea typeface="メイリオ" panose="020B0604030504040204" pitchFamily="50" charset="-128"/>
                <a:cs typeface="Times New Roman" panose="02020603050405020304" pitchFamily="18" charset="0"/>
              </a:rPr>
              <a:t>どのようにすればよいのか</a:t>
            </a:r>
            <a:r>
              <a:rPr lang="ja-JP" altLang="en-US" sz="1200" b="1" kern="0" dirty="0">
                <a:solidFill>
                  <a:schemeClr val="bg1"/>
                </a:solidFill>
                <a:latin typeface="Century" panose="02040604050505020304" pitchFamily="18" charset="0"/>
                <a:ea typeface="メイリオ" panose="020B0604030504040204" pitchFamily="50" charset="-128"/>
                <a:cs typeface="Times New Roman" panose="02020603050405020304" pitchFamily="18" charset="0"/>
              </a:rPr>
              <a:t>を専門家</a:t>
            </a:r>
            <a:r>
              <a:rPr lang="ja-JP" altLang="ja-JP" sz="1200" b="1" kern="0" dirty="0">
                <a:solidFill>
                  <a:schemeClr val="bg1"/>
                </a:solidFill>
                <a:latin typeface="Century" panose="02040604050505020304" pitchFamily="18" charset="0"/>
                <a:ea typeface="メイリオ" panose="020B0604030504040204" pitchFamily="50" charset="-128"/>
                <a:cs typeface="Times New Roman" panose="02020603050405020304" pitchFamily="18" charset="0"/>
              </a:rPr>
              <a:t>が</a:t>
            </a:r>
            <a:r>
              <a:rPr lang="ja-JP" altLang="en-US" sz="1200" b="1" kern="0" dirty="0">
                <a:solidFill>
                  <a:schemeClr val="bg1"/>
                </a:solidFill>
                <a:latin typeface="Century" panose="02040604050505020304" pitchFamily="18" charset="0"/>
                <a:ea typeface="メイリオ" panose="020B0604030504040204" pitchFamily="50" charset="-128"/>
                <a:cs typeface="Times New Roman" panose="02020603050405020304" pitchFamily="18" charset="0"/>
              </a:rPr>
              <a:t>アドバイス</a:t>
            </a:r>
            <a:r>
              <a:rPr lang="ja-JP" altLang="ja-JP" sz="1200" b="1" kern="0" dirty="0">
                <a:solidFill>
                  <a:schemeClr val="bg1"/>
                </a:solidFill>
                <a:latin typeface="Century" panose="02040604050505020304" pitchFamily="18" charset="0"/>
                <a:ea typeface="メイリオ" panose="020B0604030504040204" pitchFamily="50" charset="-128"/>
                <a:cs typeface="Times New Roman" panose="02020603050405020304" pitchFamily="18" charset="0"/>
              </a:rPr>
              <a:t>します。</a:t>
            </a:r>
            <a:endParaRPr lang="en-US" altLang="ja-JP" sz="1200" b="1" kern="0" dirty="0">
              <a:solidFill>
                <a:schemeClr val="bg1"/>
              </a:solidFill>
              <a:latin typeface="Century" panose="02040604050505020304" pitchFamily="18" charset="0"/>
              <a:ea typeface="メイリオ" panose="020B0604030504040204" pitchFamily="50" charset="-128"/>
              <a:cs typeface="Times New Roman" panose="02020603050405020304" pitchFamily="18" charset="0"/>
            </a:endParaRPr>
          </a:p>
        </p:txBody>
      </p:sp>
      <p:sp>
        <p:nvSpPr>
          <p:cNvPr id="38" name="正方形/長方形 37">
            <a:extLst>
              <a:ext uri="{FF2B5EF4-FFF2-40B4-BE49-F238E27FC236}">
                <a16:creationId xmlns:a16="http://schemas.microsoft.com/office/drawing/2014/main" id="{64C27B28-9C47-42CE-B497-264F48F337C3}"/>
              </a:ext>
            </a:extLst>
          </p:cNvPr>
          <p:cNvSpPr/>
          <p:nvPr/>
        </p:nvSpPr>
        <p:spPr>
          <a:xfrm>
            <a:off x="1527176" y="1366420"/>
            <a:ext cx="1951407" cy="461665"/>
          </a:xfrm>
          <a:prstGeom prst="rect">
            <a:avLst/>
          </a:prstGeom>
        </p:spPr>
        <p:txBody>
          <a:bodyPr wrap="square">
            <a:spAutoFit/>
          </a:bodyPr>
          <a:lstStyle/>
          <a:p>
            <a:r>
              <a:rPr lang="ja-JP" altLang="en-US" sz="2400" dirty="0">
                <a:ln w="22225">
                  <a:solidFill>
                    <a:schemeClr val="bg1"/>
                  </a:solidFill>
                  <a:prstDash val="solid"/>
                </a:ln>
                <a:solidFill>
                  <a:schemeClr val="bg1"/>
                </a:solidFill>
                <a:effectLst>
                  <a:glow rad="228600">
                    <a:schemeClr val="accent1">
                      <a:satMod val="175000"/>
                      <a:alpha val="40000"/>
                    </a:schemeClr>
                  </a:glow>
                </a:effectLst>
                <a:latin typeface="ＭＳ Ｐゴシック" panose="020B0600070205080204" pitchFamily="50" charset="-128"/>
                <a:ea typeface="ＭＳ Ｐゴシック" panose="020B0600070205080204" pitchFamily="50" charset="-128"/>
              </a:rPr>
              <a:t> 経営層向け</a:t>
            </a:r>
            <a:endParaRPr lang="en-US" altLang="ja-JP" sz="3200" dirty="0">
              <a:ln w="22225">
                <a:solidFill>
                  <a:schemeClr val="bg1"/>
                </a:solidFill>
                <a:prstDash val="solid"/>
              </a:ln>
              <a:solidFill>
                <a:schemeClr val="bg1"/>
              </a:solidFill>
              <a:effectLst>
                <a:glow rad="228600">
                  <a:schemeClr val="accent1">
                    <a:satMod val="175000"/>
                    <a:alpha val="40000"/>
                  </a:schemeClr>
                </a:glow>
              </a:effectLst>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594798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bject 24"/>
          <p:cNvSpPr txBox="1"/>
          <p:nvPr/>
        </p:nvSpPr>
        <p:spPr>
          <a:xfrm>
            <a:off x="315067" y="3883119"/>
            <a:ext cx="2782865" cy="304884"/>
          </a:xfrm>
          <a:prstGeom prst="rect">
            <a:avLst/>
          </a:prstGeom>
        </p:spPr>
        <p:txBody>
          <a:bodyPr lIns="0" tIns="12692" rIns="0" bIns="0">
            <a:spAutoFit/>
          </a:bodyPr>
          <a:lstStyle/>
          <a:p>
            <a:pPr marL="12692" defTabSz="1006846" fontAlgn="base">
              <a:spcBef>
                <a:spcPts val="100"/>
              </a:spcBef>
              <a:spcAft>
                <a:spcPct val="0"/>
              </a:spcAft>
              <a:defRPr/>
            </a:pPr>
            <a:r>
              <a:rPr lang="en-US" altLang="ja-JP" sz="1898" spc="189" dirty="0">
                <a:solidFill>
                  <a:srgbClr val="231F20"/>
                </a:solidFill>
                <a:latin typeface="Meiryo UI" panose="020B0604030504040204" pitchFamily="50" charset="-128"/>
                <a:ea typeface="Meiryo UI" panose="020B0604030504040204" pitchFamily="50" charset="-128"/>
                <a:cs typeface="Noto Sans CJK JP Medium"/>
              </a:rPr>
              <a:t>【</a:t>
            </a:r>
            <a:r>
              <a:rPr sz="1898" spc="189" dirty="0" err="1">
                <a:solidFill>
                  <a:srgbClr val="231F20"/>
                </a:solidFill>
                <a:latin typeface="Meiryo UI" panose="020B0604030504040204" pitchFamily="50" charset="-128"/>
                <a:ea typeface="Meiryo UI" panose="020B0604030504040204" pitchFamily="50" charset="-128"/>
                <a:cs typeface="Noto Sans CJK JP Medium"/>
              </a:rPr>
              <a:t>参加申込</a:t>
            </a:r>
            <a:r>
              <a:rPr lang="ja-JP" altLang="en-US" sz="1898" spc="189" dirty="0">
                <a:solidFill>
                  <a:srgbClr val="231F20"/>
                </a:solidFill>
                <a:latin typeface="Meiryo UI" panose="020B0604030504040204" pitchFamily="50" charset="-128"/>
                <a:ea typeface="Meiryo UI" panose="020B0604030504040204" pitchFamily="50" charset="-128"/>
                <a:cs typeface="Noto Sans CJK JP Medium"/>
              </a:rPr>
              <a:t>方法について</a:t>
            </a:r>
            <a:r>
              <a:rPr lang="en-US" altLang="ja-JP" sz="1898" spc="189" dirty="0">
                <a:solidFill>
                  <a:srgbClr val="231F20"/>
                </a:solidFill>
                <a:latin typeface="Meiryo UI" panose="020B0604030504040204" pitchFamily="50" charset="-128"/>
                <a:ea typeface="Meiryo UI" panose="020B0604030504040204" pitchFamily="50" charset="-128"/>
                <a:cs typeface="Noto Sans CJK JP Medium"/>
              </a:rPr>
              <a:t>】</a:t>
            </a:r>
            <a:endParaRPr sz="1898" dirty="0">
              <a:solidFill>
                <a:prstClr val="black"/>
              </a:solidFill>
              <a:latin typeface="Meiryo UI" panose="020B0604030504040204" pitchFamily="50" charset="-128"/>
              <a:ea typeface="Meiryo UI" panose="020B0604030504040204" pitchFamily="50" charset="-128"/>
              <a:cs typeface="Noto Sans CJK JP Medium"/>
            </a:endParaRPr>
          </a:p>
        </p:txBody>
      </p:sp>
      <p:sp>
        <p:nvSpPr>
          <p:cNvPr id="6178" name="object 29"/>
          <p:cNvSpPr>
            <a:spLocks/>
          </p:cNvSpPr>
          <p:nvPr/>
        </p:nvSpPr>
        <p:spPr bwMode="auto">
          <a:xfrm>
            <a:off x="4177728" y="3875207"/>
            <a:ext cx="3257018" cy="343991"/>
          </a:xfrm>
          <a:custGeom>
            <a:avLst/>
            <a:gdLst>
              <a:gd name="T0" fmla="*/ 19811674 w 2640965"/>
              <a:gd name="T1" fmla="*/ 0 h 280035"/>
              <a:gd name="T2" fmla="*/ 0 w 2640965"/>
              <a:gd name="T3" fmla="*/ 0 h 280035"/>
              <a:gd name="T4" fmla="*/ 0 w 2640965"/>
              <a:gd name="T5" fmla="*/ 51925 h 280035"/>
              <a:gd name="T6" fmla="*/ 19811674 w 2640965"/>
              <a:gd name="T7" fmla="*/ 51925 h 280035"/>
              <a:gd name="T8" fmla="*/ 19811674 w 2640965"/>
              <a:gd name="T9" fmla="*/ 0 h 2800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40965" h="280035">
                <a:moveTo>
                  <a:pt x="2640355" y="0"/>
                </a:moveTo>
                <a:lnTo>
                  <a:pt x="0" y="0"/>
                </a:lnTo>
                <a:lnTo>
                  <a:pt x="0" y="279692"/>
                </a:lnTo>
                <a:lnTo>
                  <a:pt x="2640355" y="279692"/>
                </a:lnTo>
                <a:lnTo>
                  <a:pt x="2640355" y="0"/>
                </a:lnTo>
                <a:close/>
              </a:path>
            </a:pathLst>
          </a:custGeom>
          <a:solidFill>
            <a:srgbClr val="0B5395"/>
          </a:solidFill>
          <a:ln>
            <a:noFill/>
          </a:ln>
        </p:spPr>
        <p:txBody>
          <a:bodyPr lIns="0" tIns="0" rIns="0" bIns="0"/>
          <a:lstStyle/>
          <a:p>
            <a:pPr defTabSz="1006846" eaLnBrk="0" fontAlgn="base" hangingPunct="0">
              <a:spcBef>
                <a:spcPct val="0"/>
              </a:spcBef>
              <a:spcAft>
                <a:spcPct val="0"/>
              </a:spcAft>
              <a:defRPr/>
            </a:pPr>
            <a:endParaRPr lang="ja-JP" altLang="en-US" sz="1982">
              <a:solidFill>
                <a:prstClr val="black"/>
              </a:solidFill>
              <a:latin typeface="Arial" panose="020B0604020202020204" pitchFamily="34" charset="0"/>
              <a:ea typeface="ＭＳ Ｐゴシック" panose="020B0600070205080204" pitchFamily="50" charset="-128"/>
            </a:endParaRPr>
          </a:p>
        </p:txBody>
      </p:sp>
      <p:sp>
        <p:nvSpPr>
          <p:cNvPr id="5125" name="object 30"/>
          <p:cNvSpPr txBox="1">
            <a:spLocks noChangeArrowheads="1"/>
          </p:cNvSpPr>
          <p:nvPr/>
        </p:nvSpPr>
        <p:spPr bwMode="auto">
          <a:xfrm>
            <a:off x="4380499" y="3925285"/>
            <a:ext cx="2929527" cy="216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12692" rIns="0" bIns="0">
            <a:spAutoFit/>
          </a:bodyPr>
          <a:lstStyle>
            <a:lvl1pPr marL="11113">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2237" defTabSz="1006846" fontAlgn="base">
              <a:spcBef>
                <a:spcPts val="97"/>
              </a:spcBef>
              <a:spcAft>
                <a:spcPct val="0"/>
              </a:spcAft>
            </a:pPr>
            <a:r>
              <a:rPr lang="ja-JP" altLang="ja-JP" sz="1982" b="1" baseline="2000" dirty="0">
                <a:solidFill>
                  <a:srgbClr val="FFFFFF"/>
                </a:solidFill>
                <a:latin typeface="游ゴシック" panose="020B0400000000000000" pitchFamily="50" charset="-128"/>
                <a:ea typeface="游ゴシック" panose="020B0400000000000000" pitchFamily="50" charset="-128"/>
                <a:cs typeface="Noto Sans CJK JP Medium"/>
              </a:rPr>
              <a:t>申込締切日</a:t>
            </a:r>
            <a:r>
              <a:rPr lang="ja-JP" altLang="en-US" sz="1982" b="1" baseline="2000" dirty="0">
                <a:solidFill>
                  <a:srgbClr val="FFFFFF"/>
                </a:solidFill>
                <a:latin typeface="游ゴシック" panose="020B0400000000000000" pitchFamily="50" charset="-128"/>
                <a:ea typeface="游ゴシック" panose="020B0400000000000000" pitchFamily="50" charset="-128"/>
                <a:cs typeface="Noto Sans CJK JP Medium"/>
              </a:rPr>
              <a:t>　ウェビナー開始直前まで</a:t>
            </a:r>
            <a:endParaRPr lang="ja-JP" altLang="ja-JP" sz="2092" b="1" baseline="2000" dirty="0">
              <a:solidFill>
                <a:srgbClr val="000000"/>
              </a:solidFill>
              <a:latin typeface="游ゴシック" panose="020B0400000000000000" pitchFamily="50" charset="-128"/>
              <a:ea typeface="游ゴシック" panose="020B0400000000000000" pitchFamily="50" charset="-128"/>
              <a:cs typeface="Noto Sans CJK JP Medium"/>
            </a:endParaRPr>
          </a:p>
        </p:txBody>
      </p:sp>
      <p:sp>
        <p:nvSpPr>
          <p:cNvPr id="49" name="テキスト ボックス 48"/>
          <p:cNvSpPr txBox="1"/>
          <p:nvPr/>
        </p:nvSpPr>
        <p:spPr>
          <a:xfrm>
            <a:off x="780301" y="8772646"/>
            <a:ext cx="1295547" cy="292388"/>
          </a:xfrm>
          <a:prstGeom prst="rect">
            <a:avLst/>
          </a:prstGeom>
          <a:noFill/>
        </p:spPr>
        <p:txBody>
          <a:bodyPr wrap="none">
            <a:spAutoFit/>
          </a:bodyPr>
          <a:lstStyle/>
          <a:p>
            <a:pPr defTabSz="1006846" eaLnBrk="0" fontAlgn="base" hangingPunct="0">
              <a:spcBef>
                <a:spcPct val="0"/>
              </a:spcBef>
              <a:spcAft>
                <a:spcPct val="0"/>
              </a:spcAft>
              <a:defRPr/>
            </a:pPr>
            <a:r>
              <a:rPr lang="ja-JP" altLang="en-US" sz="1300" dirty="0">
                <a:solidFill>
                  <a:prstClr val="black"/>
                </a:solidFill>
                <a:latin typeface="Meiryo UI" panose="020B0604030504040204" pitchFamily="50" charset="-128"/>
                <a:ea typeface="Meiryo UI" panose="020B0604030504040204" pitchFamily="50" charset="-128"/>
              </a:rPr>
              <a:t>＜お問合せ先＞</a:t>
            </a:r>
          </a:p>
        </p:txBody>
      </p:sp>
      <p:sp>
        <p:nvSpPr>
          <p:cNvPr id="59" name="正方形/長方形 58">
            <a:extLst>
              <a:ext uri="{FF2B5EF4-FFF2-40B4-BE49-F238E27FC236}">
                <a16:creationId xmlns:a16="http://schemas.microsoft.com/office/drawing/2014/main" id="{FA209CB3-44A4-4FE6-B98A-1F0D1B9F88A7}"/>
              </a:ext>
            </a:extLst>
          </p:cNvPr>
          <p:cNvSpPr/>
          <p:nvPr/>
        </p:nvSpPr>
        <p:spPr>
          <a:xfrm>
            <a:off x="312660" y="4200278"/>
            <a:ext cx="7105745" cy="2284078"/>
          </a:xfrm>
          <a:prstGeom prst="rect">
            <a:avLst/>
          </a:prstGeom>
          <a:solidFill>
            <a:schemeClr val="bg2">
              <a:lumMod val="20000"/>
              <a:lumOff val="8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6846" eaLnBrk="0" fontAlgn="base" hangingPunct="0">
              <a:spcBef>
                <a:spcPct val="0"/>
              </a:spcBef>
              <a:spcAft>
                <a:spcPct val="0"/>
              </a:spcAft>
              <a:defRPr/>
            </a:pPr>
            <a:endParaRPr lang="ja-JP" altLang="en-US" sz="1542">
              <a:solidFill>
                <a:prstClr val="white"/>
              </a:solidFill>
              <a:latin typeface="Calibri"/>
              <a:ea typeface="ＭＳ Ｐゴシック" panose="020B0600070205080204" pitchFamily="50" charset="-128"/>
            </a:endParaRPr>
          </a:p>
        </p:txBody>
      </p:sp>
      <p:sp>
        <p:nvSpPr>
          <p:cNvPr id="39" name="AutoShape 27"/>
          <p:cNvSpPr>
            <a:spLocks noChangeArrowheads="1"/>
          </p:cNvSpPr>
          <p:nvPr/>
        </p:nvSpPr>
        <p:spPr bwMode="gray">
          <a:xfrm>
            <a:off x="230032" y="288004"/>
            <a:ext cx="7315510" cy="3029138"/>
          </a:xfrm>
          <a:prstGeom prst="roundRect">
            <a:avLst>
              <a:gd name="adj" fmla="val 3505"/>
            </a:avLst>
          </a:prstGeom>
          <a:noFill/>
          <a:ln w="19050">
            <a:solidFill>
              <a:schemeClr val="tx1">
                <a:lumMod val="65000"/>
                <a:lumOff val="35000"/>
              </a:schemeClr>
            </a:solidFill>
            <a:prstDash val="sysDot"/>
            <a:round/>
            <a:headEnd/>
            <a:tailEnd/>
          </a:ln>
          <a:effectLst/>
          <a:extLst>
            <a:ext uri="{909E8E84-426E-40DD-AFC4-6F175D3DCCD1}">
              <a14:hiddenFill xmlns:a14="http://schemas.microsoft.com/office/drawing/2010/main">
                <a:solidFill>
                  <a:schemeClr val="accent1"/>
                </a:solidFill>
              </a14:hiddenFill>
            </a:ext>
          </a:extLst>
        </p:spPr>
        <p:txBody>
          <a:bodyPr wrap="none" anchor="ctr"/>
          <a:lstStyle/>
          <a:p>
            <a:pPr defTabSz="1006846">
              <a:defRPr/>
            </a:pPr>
            <a:endParaRPr kumimoji="0" lang="ja-JP" altLang="en-US" sz="4404" b="1" kern="0" dirty="0">
              <a:solidFill>
                <a:srgbClr val="78223B"/>
              </a:solidFill>
              <a:latin typeface="Candara" pitchFamily="34" charset="0"/>
              <a:ea typeface="ＭＳ Ｐゴシック" panose="020B0600070205080204" pitchFamily="50" charset="-128"/>
            </a:endParaRPr>
          </a:p>
        </p:txBody>
      </p:sp>
      <p:sp>
        <p:nvSpPr>
          <p:cNvPr id="40" name="テキスト ボックス 48"/>
          <p:cNvSpPr txBox="1">
            <a:spLocks noChangeArrowheads="1"/>
          </p:cNvSpPr>
          <p:nvPr/>
        </p:nvSpPr>
        <p:spPr bwMode="auto">
          <a:xfrm>
            <a:off x="318076" y="110602"/>
            <a:ext cx="2219999" cy="325134"/>
          </a:xfrm>
          <a:prstGeom prst="rect">
            <a:avLst/>
          </a:prstGeom>
          <a:solidFill>
            <a:srgbClr val="0B5395"/>
          </a:solidFill>
          <a:ln>
            <a:noFill/>
          </a:ln>
        </p:spPr>
        <p:txBody>
          <a:bodyPr wrap="none" lIns="39640" tIns="39640" rIns="39640" bIns="39640"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ctr" defTabSz="1006846" eaLnBrk="1" fontAlgn="base" hangingPunct="1">
              <a:spcBef>
                <a:spcPct val="0"/>
              </a:spcBef>
              <a:spcAft>
                <a:spcPct val="0"/>
              </a:spcAft>
              <a:defRPr/>
            </a:pPr>
            <a:r>
              <a:rPr lang="ja-JP" altLang="en-US" sz="1600" b="1" dirty="0">
                <a:solidFill>
                  <a:prstClr val="white"/>
                </a:solidFill>
                <a:latin typeface="游ゴシック" panose="020B0400000000000000" pitchFamily="50" charset="-128"/>
                <a:ea typeface="游ゴシック" panose="020B0400000000000000" pitchFamily="50" charset="-128"/>
              </a:rPr>
              <a:t>講師紹介</a:t>
            </a:r>
          </a:p>
        </p:txBody>
      </p:sp>
      <p:sp>
        <p:nvSpPr>
          <p:cNvPr id="30" name="object 5"/>
          <p:cNvSpPr/>
          <p:nvPr/>
        </p:nvSpPr>
        <p:spPr>
          <a:xfrm>
            <a:off x="941062" y="7315794"/>
            <a:ext cx="5803462" cy="0"/>
          </a:xfrm>
          <a:custGeom>
            <a:avLst/>
            <a:gdLst/>
            <a:ahLst/>
            <a:cxnLst/>
            <a:rect l="l" t="t" r="r" b="b"/>
            <a:pathLst>
              <a:path w="5815330">
                <a:moveTo>
                  <a:pt x="0" y="0"/>
                </a:moveTo>
                <a:lnTo>
                  <a:pt x="5814860" y="0"/>
                </a:lnTo>
              </a:path>
            </a:pathLst>
          </a:custGeom>
          <a:ln w="6350">
            <a:solidFill>
              <a:srgbClr val="334E7E"/>
            </a:solidFill>
            <a:prstDash val="dot"/>
          </a:ln>
        </p:spPr>
        <p:txBody>
          <a:bodyPr lIns="0" tIns="0" rIns="0" bIns="0"/>
          <a:lstStyle/>
          <a:p>
            <a:pPr marL="0" marR="0" lvl="0" indent="0" defTabSz="912642" eaLnBrk="1" fontAlgn="auto" latinLnBrk="0" hangingPunct="1">
              <a:lnSpc>
                <a:spcPct val="100000"/>
              </a:lnSpc>
              <a:spcBef>
                <a:spcPts val="0"/>
              </a:spcBef>
              <a:spcAft>
                <a:spcPts val="0"/>
              </a:spcAft>
              <a:buClrTx/>
              <a:buSzTx/>
              <a:buFontTx/>
              <a:buNone/>
              <a:tabLst/>
              <a:defRPr/>
            </a:pPr>
            <a:endParaRPr kumimoji="0" sz="1796" b="0" i="0" u="none" strike="noStrike" kern="0" cap="none" spc="0" normalizeH="0" baseline="0" noProof="0">
              <a:ln>
                <a:noFill/>
              </a:ln>
              <a:solidFill>
                <a:prstClr val="black"/>
              </a:solidFill>
              <a:effectLst/>
              <a:uLnTx/>
              <a:uFillTx/>
            </a:endParaRPr>
          </a:p>
        </p:txBody>
      </p:sp>
      <p:sp>
        <p:nvSpPr>
          <p:cNvPr id="31" name="object 30"/>
          <p:cNvSpPr txBox="1">
            <a:spLocks noChangeArrowheads="1"/>
          </p:cNvSpPr>
          <p:nvPr/>
        </p:nvSpPr>
        <p:spPr bwMode="auto">
          <a:xfrm>
            <a:off x="997884" y="7519432"/>
            <a:ext cx="5803462" cy="1004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71615" rIns="0" bIns="0">
            <a:spAutoFit/>
          </a:bodyPr>
          <a:lstStyle>
            <a:lvl1pPr defTabSz="828675">
              <a:defRPr kumimoji="1">
                <a:solidFill>
                  <a:schemeClr val="tx1"/>
                </a:solidFill>
                <a:latin typeface="Arial" panose="020B0604020202020204" pitchFamily="34" charset="0"/>
                <a:ea typeface="ＭＳ Ｐゴシック" panose="020B0600070205080204" pitchFamily="50" charset="-128"/>
              </a:defRPr>
            </a:lvl1pPr>
            <a:lvl2pPr defTabSz="828675">
              <a:defRPr kumimoji="1">
                <a:solidFill>
                  <a:schemeClr val="tx1"/>
                </a:solidFill>
                <a:latin typeface="Arial" panose="020B0604020202020204" pitchFamily="34" charset="0"/>
                <a:ea typeface="ＭＳ Ｐゴシック" panose="020B0600070205080204" pitchFamily="50" charset="-128"/>
              </a:defRPr>
            </a:lvl2pPr>
            <a:lvl3pPr defTabSz="828675">
              <a:defRPr kumimoji="1">
                <a:solidFill>
                  <a:schemeClr val="tx1"/>
                </a:solidFill>
                <a:latin typeface="Arial" panose="020B0604020202020204" pitchFamily="34" charset="0"/>
                <a:ea typeface="ＭＳ Ｐゴシック" panose="020B0600070205080204" pitchFamily="50" charset="-128"/>
              </a:defRPr>
            </a:lvl3pPr>
            <a:lvl4pPr defTabSz="828675">
              <a:defRPr kumimoji="1">
                <a:solidFill>
                  <a:schemeClr val="tx1"/>
                </a:solidFill>
                <a:latin typeface="Arial" panose="020B0604020202020204" pitchFamily="34" charset="0"/>
                <a:ea typeface="ＭＳ Ｐゴシック" panose="020B0600070205080204" pitchFamily="50" charset="-128"/>
              </a:defRPr>
            </a:lvl4pPr>
            <a:lvl5pPr defTabSz="828675">
              <a:defRPr kumimoji="1">
                <a:solidFill>
                  <a:schemeClr val="tx1"/>
                </a:solidFill>
                <a:latin typeface="Arial" panose="020B0604020202020204" pitchFamily="34" charset="0"/>
                <a:ea typeface="ＭＳ Ｐゴシック" panose="020B0600070205080204" pitchFamily="50" charset="-128"/>
              </a:defRPr>
            </a:lvl5pPr>
            <a:lvl6pPr marL="2284413" indent="-147638" defTabSz="82867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741613" indent="-147638" defTabSz="82867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198813" indent="-147638" defTabSz="82867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656013" indent="-147638" defTabSz="828675"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ja-JP" sz="1300" dirty="0">
                <a:solidFill>
                  <a:prstClr val="black"/>
                </a:solidFill>
                <a:latin typeface="Meiryo UI" panose="020B0604030504040204" pitchFamily="50" charset="-128"/>
                <a:ea typeface="Meiryo UI" panose="020B0604030504040204" pitchFamily="50" charset="-128"/>
              </a:rPr>
              <a:t>＜お客様情報のお取り扱いについて＞</a:t>
            </a:r>
          </a:p>
          <a:p>
            <a:pPr>
              <a:lnSpc>
                <a:spcPct val="122000"/>
              </a:lnSpc>
            </a:pPr>
            <a:r>
              <a:rPr lang="ja-JP" altLang="ja-JP" sz="1300" dirty="0">
                <a:solidFill>
                  <a:prstClr val="black"/>
                </a:solidFill>
                <a:latin typeface="Meiryo UI" panose="020B0604030504040204" pitchFamily="50" charset="-128"/>
                <a:ea typeface="Meiryo UI" panose="020B0604030504040204" pitchFamily="50" charset="-128"/>
              </a:rPr>
              <a:t>ご記入いただきました内容は、あいおいニッセイ同和損害保険株式会社（関連会社・提携会社・代理店・扱者含む）からの各種商品・サービスのご案内、及び各種情報提供・運営管理に活用させていただきますのでご了承ください。</a:t>
            </a:r>
          </a:p>
        </p:txBody>
      </p:sp>
      <p:sp>
        <p:nvSpPr>
          <p:cNvPr id="23" name="正方形/長方形 59"/>
          <p:cNvSpPr>
            <a:spLocks noChangeArrowheads="1"/>
          </p:cNvSpPr>
          <p:nvPr/>
        </p:nvSpPr>
        <p:spPr bwMode="auto">
          <a:xfrm>
            <a:off x="383454" y="4318917"/>
            <a:ext cx="6881997" cy="1938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1006846" eaLnBrk="0" fontAlgn="base" hangingPunct="0">
              <a:spcBef>
                <a:spcPct val="0"/>
              </a:spcBef>
              <a:spcAft>
                <a:spcPct val="0"/>
              </a:spcAft>
            </a:pPr>
            <a:r>
              <a:rPr lang="ja-JP" altLang="en-US" sz="1321" dirty="0">
                <a:solidFill>
                  <a:prstClr val="black"/>
                </a:solidFill>
                <a:latin typeface="Meiryo UI" panose="020B0604030504040204" pitchFamily="50" charset="-128"/>
                <a:ea typeface="Meiryo UI" panose="020B0604030504040204" pitchFamily="50" charset="-128"/>
              </a:rPr>
              <a:t>①下記</a:t>
            </a:r>
            <a:r>
              <a:rPr lang="en-US" altLang="ja-JP" sz="1321" dirty="0">
                <a:solidFill>
                  <a:prstClr val="black"/>
                </a:solidFill>
                <a:latin typeface="Meiryo UI" panose="020B0604030504040204" pitchFamily="50" charset="-128"/>
                <a:ea typeface="Meiryo UI" panose="020B0604030504040204" pitchFamily="50" charset="-128"/>
              </a:rPr>
              <a:t>URL</a:t>
            </a:r>
            <a:r>
              <a:rPr lang="ja-JP" altLang="en-US" sz="1321" dirty="0">
                <a:solidFill>
                  <a:prstClr val="black"/>
                </a:solidFill>
                <a:latin typeface="Meiryo UI" panose="020B0604030504040204" pitchFamily="50" charset="-128"/>
                <a:ea typeface="Meiryo UI" panose="020B0604030504040204" pitchFamily="50" charset="-128"/>
              </a:rPr>
              <a:t>または右記二次元コードから申込フォームへアクセス下さい</a:t>
            </a:r>
            <a:endParaRPr lang="en-US" altLang="ja-JP" sz="1321" dirty="0">
              <a:solidFill>
                <a:prstClr val="black"/>
              </a:solidFill>
              <a:latin typeface="Meiryo UI" panose="020B0604030504040204" pitchFamily="50" charset="-128"/>
              <a:ea typeface="Meiryo UI" panose="020B0604030504040204" pitchFamily="50" charset="-128"/>
            </a:endParaRPr>
          </a:p>
          <a:p>
            <a:pPr defTabSz="1006846" eaLnBrk="0" fontAlgn="base" hangingPunct="0">
              <a:spcBef>
                <a:spcPct val="0"/>
              </a:spcBef>
              <a:spcAft>
                <a:spcPct val="0"/>
              </a:spcAft>
            </a:pPr>
            <a:r>
              <a:rPr lang="ja-JP" altLang="en-US" sz="1321" dirty="0">
                <a:solidFill>
                  <a:prstClr val="black"/>
                </a:solidFill>
                <a:latin typeface="Meiryo UI" panose="020B0604030504040204" pitchFamily="50" charset="-128"/>
                <a:ea typeface="Meiryo UI" panose="020B0604030504040204" pitchFamily="50" charset="-128"/>
              </a:rPr>
              <a:t>　</a:t>
            </a:r>
            <a:endParaRPr lang="en-US" altLang="ja-JP" sz="1321" dirty="0">
              <a:solidFill>
                <a:prstClr val="black"/>
              </a:solidFill>
              <a:latin typeface="Meiryo UI" panose="020B0604030504040204" pitchFamily="50" charset="-128"/>
              <a:ea typeface="Meiryo UI" panose="020B0604030504040204" pitchFamily="50" charset="-128"/>
            </a:endParaRPr>
          </a:p>
          <a:p>
            <a:pPr defTabSz="1006846" eaLnBrk="0" fontAlgn="base" hangingPunct="0">
              <a:spcBef>
                <a:spcPct val="0"/>
              </a:spcBef>
              <a:spcAft>
                <a:spcPct val="0"/>
              </a:spcAft>
            </a:pPr>
            <a:r>
              <a:rPr lang="en-US" altLang="ja-JP" sz="1542" dirty="0">
                <a:solidFill>
                  <a:prstClr val="black"/>
                </a:solidFill>
                <a:latin typeface="Meiryo UI" panose="020B0604030504040204" pitchFamily="50" charset="-128"/>
                <a:ea typeface="Meiryo UI" panose="020B0604030504040204" pitchFamily="50" charset="-128"/>
              </a:rPr>
              <a:t> </a:t>
            </a:r>
            <a:endParaRPr lang="en-US" altLang="ja-JP" sz="1321" dirty="0">
              <a:solidFill>
                <a:prstClr val="black"/>
              </a:solidFill>
              <a:latin typeface="Meiryo UI" panose="020B0604030504040204" pitchFamily="50" charset="-128"/>
              <a:ea typeface="Meiryo UI" panose="020B0604030504040204" pitchFamily="50" charset="-128"/>
            </a:endParaRPr>
          </a:p>
          <a:p>
            <a:pPr defTabSz="1006846" eaLnBrk="0" fontAlgn="base" hangingPunct="0">
              <a:spcBef>
                <a:spcPct val="0"/>
              </a:spcBef>
              <a:spcAft>
                <a:spcPct val="0"/>
              </a:spcAft>
            </a:pPr>
            <a:endParaRPr lang="en-US" altLang="ja-JP" sz="440" dirty="0">
              <a:solidFill>
                <a:prstClr val="black"/>
              </a:solidFill>
              <a:latin typeface="Meiryo UI" panose="020B0604030504040204" pitchFamily="50" charset="-128"/>
              <a:ea typeface="Meiryo UI" panose="020B0604030504040204" pitchFamily="50" charset="-128"/>
            </a:endParaRPr>
          </a:p>
          <a:p>
            <a:pPr defTabSz="1006846" eaLnBrk="0" fontAlgn="base" hangingPunct="0">
              <a:spcBef>
                <a:spcPct val="0"/>
              </a:spcBef>
              <a:spcAft>
                <a:spcPct val="0"/>
              </a:spcAft>
            </a:pPr>
            <a:r>
              <a:rPr lang="ja-JP" altLang="en-US" sz="1321" dirty="0">
                <a:solidFill>
                  <a:prstClr val="black"/>
                </a:solidFill>
                <a:latin typeface="Meiryo UI" panose="020B0604030504040204" pitchFamily="50" charset="-128"/>
                <a:ea typeface="Meiryo UI" panose="020B0604030504040204" pitchFamily="50" charset="-128"/>
              </a:rPr>
              <a:t>②必要事項に入力していただきましたら</a:t>
            </a:r>
            <a:r>
              <a:rPr lang="en-US" altLang="ja-JP" sz="1321" dirty="0">
                <a:solidFill>
                  <a:prstClr val="black"/>
                </a:solidFill>
                <a:latin typeface="Meiryo UI" panose="020B0604030504040204" pitchFamily="50" charset="-128"/>
                <a:ea typeface="Meiryo UI" panose="020B0604030504040204" pitchFamily="50" charset="-128"/>
              </a:rPr>
              <a:t>【</a:t>
            </a:r>
            <a:r>
              <a:rPr lang="ja-JP" altLang="en-US" sz="1321" dirty="0">
                <a:solidFill>
                  <a:prstClr val="black"/>
                </a:solidFill>
                <a:latin typeface="Meiryo UI" panose="020B0604030504040204" pitchFamily="50" charset="-128"/>
                <a:ea typeface="Meiryo UI" panose="020B0604030504040204" pitchFamily="50" charset="-128"/>
              </a:rPr>
              <a:t>送信</a:t>
            </a:r>
            <a:r>
              <a:rPr lang="en-US" altLang="ja-JP" sz="1321" dirty="0">
                <a:solidFill>
                  <a:prstClr val="black"/>
                </a:solidFill>
                <a:latin typeface="Meiryo UI" panose="020B0604030504040204" pitchFamily="50" charset="-128"/>
                <a:ea typeface="Meiryo UI" panose="020B0604030504040204" pitchFamily="50" charset="-128"/>
              </a:rPr>
              <a:t>】</a:t>
            </a:r>
            <a:r>
              <a:rPr lang="ja-JP" altLang="en-US" sz="1321" dirty="0">
                <a:solidFill>
                  <a:prstClr val="black"/>
                </a:solidFill>
                <a:latin typeface="Meiryo UI" panose="020B0604030504040204" pitchFamily="50" charset="-128"/>
                <a:ea typeface="Meiryo UI" panose="020B0604030504040204" pitchFamily="50" charset="-128"/>
              </a:rPr>
              <a:t>を押してください</a:t>
            </a:r>
            <a:endParaRPr lang="en-US" altLang="ja-JP" sz="1321" dirty="0">
              <a:solidFill>
                <a:prstClr val="black"/>
              </a:solidFill>
              <a:latin typeface="Meiryo UI" panose="020B0604030504040204" pitchFamily="50" charset="-128"/>
              <a:ea typeface="Meiryo UI" panose="020B0604030504040204" pitchFamily="50" charset="-128"/>
            </a:endParaRPr>
          </a:p>
          <a:p>
            <a:pPr defTabSz="1006846" eaLnBrk="0" fontAlgn="base" hangingPunct="0">
              <a:spcBef>
                <a:spcPct val="0"/>
              </a:spcBef>
              <a:spcAft>
                <a:spcPct val="0"/>
              </a:spcAft>
            </a:pPr>
            <a:r>
              <a:rPr lang="ja-JP" altLang="en-US" sz="1321" dirty="0">
                <a:solidFill>
                  <a:srgbClr val="231F20"/>
                </a:solidFill>
                <a:latin typeface="Meiryo UI" panose="020B0604030504040204" pitchFamily="50" charset="-128"/>
                <a:ea typeface="Meiryo UI" panose="020B0604030504040204" pitchFamily="50" charset="-128"/>
                <a:cs typeface="IPAexGothic"/>
              </a:rPr>
              <a:t>      ＊ご参加には「</a:t>
            </a:r>
            <a:r>
              <a:rPr lang="en-US" altLang="ja-JP" sz="1321" dirty="0">
                <a:solidFill>
                  <a:srgbClr val="231F20"/>
                </a:solidFill>
                <a:latin typeface="Meiryo UI" panose="020B0604030504040204" pitchFamily="50" charset="-128"/>
                <a:ea typeface="Meiryo UI" panose="020B0604030504040204" pitchFamily="50" charset="-128"/>
                <a:cs typeface="IPAexGothic"/>
              </a:rPr>
              <a:t>e-mail </a:t>
            </a:r>
            <a:r>
              <a:rPr lang="ja-JP" altLang="en-US" sz="1321" dirty="0">
                <a:solidFill>
                  <a:srgbClr val="231F20"/>
                </a:solidFill>
                <a:latin typeface="Meiryo UI" panose="020B0604030504040204" pitchFamily="50" charset="-128"/>
                <a:ea typeface="Meiryo UI" panose="020B0604030504040204" pitchFamily="50" charset="-128"/>
                <a:cs typeface="IPAexGothic"/>
              </a:rPr>
              <a:t>アドレス」が必要と</a:t>
            </a:r>
            <a:r>
              <a:rPr lang="ja-JP" altLang="en-US" sz="1321" dirty="0">
                <a:solidFill>
                  <a:srgbClr val="231F20"/>
                </a:solidFill>
                <a:latin typeface="Meiryo UI" panose="020B0604030504040204" pitchFamily="50" charset="-128"/>
                <a:ea typeface="Meiryo UI" panose="020B0604030504040204" pitchFamily="50" charset="-128"/>
              </a:rPr>
              <a:t>なります</a:t>
            </a:r>
            <a:endParaRPr lang="en-US" altLang="ja-JP" sz="1321" dirty="0">
              <a:solidFill>
                <a:srgbClr val="231F20"/>
              </a:solidFill>
              <a:latin typeface="Meiryo UI" panose="020B0604030504040204" pitchFamily="50" charset="-128"/>
              <a:ea typeface="Meiryo UI" panose="020B0604030504040204" pitchFamily="50" charset="-128"/>
            </a:endParaRPr>
          </a:p>
          <a:p>
            <a:pPr defTabSz="1006846" eaLnBrk="0" fontAlgn="base" hangingPunct="0">
              <a:spcBef>
                <a:spcPct val="0"/>
              </a:spcBef>
              <a:spcAft>
                <a:spcPct val="0"/>
              </a:spcAft>
            </a:pPr>
            <a:r>
              <a:rPr lang="ja-JP" altLang="en-US" sz="1321" dirty="0">
                <a:solidFill>
                  <a:srgbClr val="231F20"/>
                </a:solidFill>
                <a:latin typeface="Meiryo UI" panose="020B0604030504040204" pitchFamily="50" charset="-128"/>
                <a:ea typeface="Meiryo UI" panose="020B0604030504040204" pitchFamily="50" charset="-128"/>
              </a:rPr>
              <a:t>      ＊「申込コード」欄へは</a:t>
            </a:r>
            <a:r>
              <a:rPr lang="ja-JP" altLang="en-US" sz="1800" dirty="0">
                <a:solidFill>
                  <a:srgbClr val="FF0000"/>
                </a:solidFill>
                <a:latin typeface="Meiryo UI" panose="020B0604030504040204" pitchFamily="50" charset="-128"/>
                <a:ea typeface="Meiryo UI" panose="020B0604030504040204" pitchFamily="50" charset="-128"/>
              </a:rPr>
              <a:t>「 </a:t>
            </a:r>
            <a:r>
              <a:rPr lang="en-US" altLang="ja-JP" sz="1800" dirty="0">
                <a:solidFill>
                  <a:srgbClr val="FF0000"/>
                </a:solidFill>
                <a:latin typeface="Meiryo UI" panose="020B0604030504040204" pitchFamily="50" charset="-128"/>
                <a:ea typeface="Meiryo UI" panose="020B0604030504040204" pitchFamily="50" charset="-128"/>
              </a:rPr>
              <a:t>RBJ62 </a:t>
            </a:r>
            <a:r>
              <a:rPr lang="ja-JP" altLang="en-US" sz="1800" dirty="0">
                <a:solidFill>
                  <a:srgbClr val="FF0000"/>
                </a:solidFill>
                <a:latin typeface="Meiryo UI" panose="020B0604030504040204" pitchFamily="50" charset="-128"/>
                <a:ea typeface="Meiryo UI" panose="020B0604030504040204" pitchFamily="50" charset="-128"/>
              </a:rPr>
              <a:t>」</a:t>
            </a:r>
            <a:r>
              <a:rPr lang="ja-JP" altLang="en-US" sz="1321" dirty="0">
                <a:solidFill>
                  <a:srgbClr val="231F20"/>
                </a:solidFill>
                <a:latin typeface="Meiryo UI" panose="020B0604030504040204" pitchFamily="50" charset="-128"/>
                <a:ea typeface="Meiryo UI" panose="020B0604030504040204" pitchFamily="50" charset="-128"/>
              </a:rPr>
              <a:t>とご入力ください</a:t>
            </a:r>
            <a:endParaRPr lang="en-US" altLang="ja-JP" sz="1321" dirty="0">
              <a:solidFill>
                <a:srgbClr val="231F20"/>
              </a:solidFill>
              <a:latin typeface="Meiryo UI" panose="020B0604030504040204" pitchFamily="50" charset="-128"/>
              <a:ea typeface="Meiryo UI" panose="020B0604030504040204" pitchFamily="50" charset="-128"/>
            </a:endParaRPr>
          </a:p>
          <a:p>
            <a:pPr defTabSz="1006846" eaLnBrk="0" fontAlgn="base" hangingPunct="0">
              <a:spcBef>
                <a:spcPct val="0"/>
              </a:spcBef>
              <a:spcAft>
                <a:spcPct val="0"/>
              </a:spcAft>
            </a:pPr>
            <a:endParaRPr lang="en-US" altLang="ja-JP" sz="330" dirty="0">
              <a:solidFill>
                <a:srgbClr val="231F20"/>
              </a:solidFill>
              <a:latin typeface="Meiryo UI" panose="020B0604030504040204" pitchFamily="50" charset="-128"/>
              <a:ea typeface="Meiryo UI" panose="020B0604030504040204" pitchFamily="50" charset="-128"/>
            </a:endParaRPr>
          </a:p>
          <a:p>
            <a:pPr defTabSz="1006846" eaLnBrk="0" fontAlgn="base" hangingPunct="0">
              <a:spcBef>
                <a:spcPct val="0"/>
              </a:spcBef>
              <a:spcAft>
                <a:spcPct val="0"/>
              </a:spcAft>
            </a:pPr>
            <a:r>
              <a:rPr lang="ja-JP" altLang="en-US" sz="1321" dirty="0">
                <a:solidFill>
                  <a:prstClr val="black"/>
                </a:solidFill>
                <a:latin typeface="Meiryo UI" panose="020B0604030504040204" pitchFamily="50" charset="-128"/>
                <a:ea typeface="Meiryo UI" panose="020B0604030504040204" pitchFamily="50" charset="-128"/>
              </a:rPr>
              <a:t>③</a:t>
            </a:r>
            <a:r>
              <a:rPr lang="ja-JP" altLang="en-US" sz="1321" dirty="0">
                <a:solidFill>
                  <a:srgbClr val="231F20"/>
                </a:solidFill>
                <a:latin typeface="Meiryo UI" panose="020B0604030504040204" pitchFamily="50" charset="-128"/>
                <a:ea typeface="Meiryo UI" panose="020B0604030504040204" pitchFamily="50" charset="-128"/>
              </a:rPr>
              <a:t>申込後、当日参加用の</a:t>
            </a:r>
            <a:r>
              <a:rPr lang="en-US" altLang="ja-JP" sz="1321" dirty="0">
                <a:solidFill>
                  <a:srgbClr val="231F20"/>
                </a:solidFill>
                <a:latin typeface="Meiryo UI" panose="020B0604030504040204" pitchFamily="50" charset="-128"/>
                <a:ea typeface="Meiryo UI" panose="020B0604030504040204" pitchFamily="50" charset="-128"/>
              </a:rPr>
              <a:t>URL</a:t>
            </a:r>
            <a:r>
              <a:rPr lang="ja-JP" altLang="en-US" sz="1321" dirty="0">
                <a:solidFill>
                  <a:srgbClr val="231F20"/>
                </a:solidFill>
                <a:latin typeface="Meiryo UI" panose="020B0604030504040204" pitchFamily="50" charset="-128"/>
                <a:ea typeface="Meiryo UI" panose="020B0604030504040204" pitchFamily="50" charset="-128"/>
              </a:rPr>
              <a:t>が記載されたメールが届きましたら</a:t>
            </a:r>
            <a:endParaRPr lang="en-US" altLang="ja-JP" sz="1321" dirty="0">
              <a:solidFill>
                <a:srgbClr val="231F20"/>
              </a:solidFill>
              <a:latin typeface="Meiryo UI" panose="020B0604030504040204" pitchFamily="50" charset="-128"/>
              <a:ea typeface="Meiryo UI" panose="020B0604030504040204" pitchFamily="50" charset="-128"/>
            </a:endParaRPr>
          </a:p>
          <a:p>
            <a:pPr defTabSz="1006846" eaLnBrk="0" fontAlgn="base" hangingPunct="0">
              <a:spcBef>
                <a:spcPct val="0"/>
              </a:spcBef>
              <a:spcAft>
                <a:spcPct val="0"/>
              </a:spcAft>
            </a:pPr>
            <a:r>
              <a:rPr lang="ja-JP" altLang="en-US" sz="1321" dirty="0">
                <a:solidFill>
                  <a:srgbClr val="231F20"/>
                </a:solidFill>
                <a:latin typeface="Meiryo UI" panose="020B0604030504040204" pitchFamily="50" charset="-128"/>
                <a:ea typeface="Meiryo UI" panose="020B0604030504040204" pitchFamily="50" charset="-128"/>
              </a:rPr>
              <a:t>　　登録完了となります</a:t>
            </a:r>
            <a:endParaRPr lang="en-US" altLang="ja-JP" sz="1321" dirty="0">
              <a:solidFill>
                <a:srgbClr val="231F20"/>
              </a:solidFill>
              <a:latin typeface="Meiryo UI" panose="020B0604030504040204" pitchFamily="50" charset="-128"/>
              <a:ea typeface="Meiryo UI" panose="020B0604030504040204" pitchFamily="50" charset="-128"/>
            </a:endParaRPr>
          </a:p>
        </p:txBody>
      </p:sp>
      <p:graphicFrame>
        <p:nvGraphicFramePr>
          <p:cNvPr id="36" name="表 35"/>
          <p:cNvGraphicFramePr>
            <a:graphicFrameLocks noGrp="1"/>
          </p:cNvGraphicFramePr>
          <p:nvPr>
            <p:extLst>
              <p:ext uri="{D42A27DB-BD31-4B8C-83A1-F6EECF244321}">
                <p14:modId xmlns:p14="http://schemas.microsoft.com/office/powerpoint/2010/main" val="2211686461"/>
              </p:ext>
            </p:extLst>
          </p:nvPr>
        </p:nvGraphicFramePr>
        <p:xfrm>
          <a:off x="821741" y="9065034"/>
          <a:ext cx="6132092" cy="1188826"/>
        </p:xfrm>
        <a:graphic>
          <a:graphicData uri="http://schemas.openxmlformats.org/drawingml/2006/table">
            <a:tbl>
              <a:tblPr firstRow="1" bandRow="1">
                <a:tableStyleId>{F5AB1C69-6EDB-4FF4-983F-18BD219EF322}</a:tableStyleId>
              </a:tblPr>
              <a:tblGrid>
                <a:gridCol w="2880472">
                  <a:extLst>
                    <a:ext uri="{9D8B030D-6E8A-4147-A177-3AD203B41FA5}">
                      <a16:colId xmlns:a16="http://schemas.microsoft.com/office/drawing/2014/main" val="1960026898"/>
                    </a:ext>
                  </a:extLst>
                </a:gridCol>
                <a:gridCol w="3251620">
                  <a:extLst>
                    <a:ext uri="{9D8B030D-6E8A-4147-A177-3AD203B41FA5}">
                      <a16:colId xmlns:a16="http://schemas.microsoft.com/office/drawing/2014/main" val="578374931"/>
                    </a:ext>
                  </a:extLst>
                </a:gridCol>
              </a:tblGrid>
              <a:tr h="268324">
                <a:tc>
                  <a:txBody>
                    <a:bodyPr/>
                    <a:lstStyle/>
                    <a:p>
                      <a:pPr algn="ctr"/>
                      <a:r>
                        <a:rPr kumimoji="1" lang="ja-JP" altLang="en-US" sz="1100" dirty="0">
                          <a:latin typeface="游ゴシック" panose="020B0400000000000000" pitchFamily="50" charset="-128"/>
                          <a:ea typeface="游ゴシック" panose="020B0400000000000000" pitchFamily="50" charset="-128"/>
                        </a:rPr>
                        <a:t>代理店・扱者名</a:t>
                      </a:r>
                      <a:endParaRPr kumimoji="1" lang="ja-JP" altLang="en-US" sz="1100" b="0" dirty="0">
                        <a:latin typeface="游ゴシック" panose="020B0400000000000000" pitchFamily="50" charset="-128"/>
                        <a:ea typeface="游ゴシック" panose="020B0400000000000000" pitchFamily="50" charset="-128"/>
                      </a:endParaRPr>
                    </a:p>
                  </a:txBody>
                  <a:tcPr marL="100684" marR="100684" marT="50256" marB="50256" anchor="ctr">
                    <a:solidFill>
                      <a:srgbClr val="0B5395"/>
                    </a:solidFill>
                  </a:tcPr>
                </a:tc>
                <a:tc>
                  <a:txBody>
                    <a:bodyPr/>
                    <a:lstStyle/>
                    <a:p>
                      <a:pPr algn="ctr"/>
                      <a:r>
                        <a:rPr kumimoji="1" lang="ja-JP" altLang="en-US" sz="1100" dirty="0">
                          <a:latin typeface="游ゴシック" panose="020B0400000000000000" pitchFamily="50" charset="-128"/>
                          <a:ea typeface="游ゴシック" panose="020B0400000000000000" pitchFamily="50" charset="-128"/>
                        </a:rPr>
                        <a:t>担当者名</a:t>
                      </a:r>
                      <a:endParaRPr kumimoji="1" lang="ja-JP" altLang="en-US" sz="1100" b="0" dirty="0">
                        <a:latin typeface="游ゴシック" panose="020B0400000000000000" pitchFamily="50" charset="-128"/>
                        <a:ea typeface="游ゴシック" panose="020B0400000000000000" pitchFamily="50" charset="-128"/>
                      </a:endParaRPr>
                    </a:p>
                  </a:txBody>
                  <a:tcPr marL="100684" marR="100684" marT="50256" marB="50256" anchor="ctr">
                    <a:solidFill>
                      <a:srgbClr val="0B5395"/>
                    </a:solidFill>
                  </a:tcPr>
                </a:tc>
                <a:extLst>
                  <a:ext uri="{0D108BD9-81ED-4DB2-BD59-A6C34878D82A}">
                    <a16:rowId xmlns:a16="http://schemas.microsoft.com/office/drawing/2014/main" val="3253034947"/>
                  </a:ext>
                </a:extLst>
              </a:tr>
              <a:tr h="384026">
                <a:tc>
                  <a:txBody>
                    <a:bodyPr/>
                    <a:lstStyle/>
                    <a:p>
                      <a:pPr algn="ctr"/>
                      <a:endParaRPr kumimoji="1" lang="ja-JP" altLang="en-US" sz="1100" b="0" dirty="0">
                        <a:latin typeface="游ゴシック" panose="020B0400000000000000" pitchFamily="50" charset="-128"/>
                        <a:ea typeface="游ゴシック" panose="020B0400000000000000" pitchFamily="50" charset="-128"/>
                      </a:endParaRPr>
                    </a:p>
                  </a:txBody>
                  <a:tcPr marL="100684" marR="100684" marT="50256" marB="50256" anchor="ctr"/>
                </a:tc>
                <a:tc>
                  <a:txBody>
                    <a:bodyPr/>
                    <a:lstStyle/>
                    <a:p>
                      <a:pPr algn="ctr"/>
                      <a:endParaRPr kumimoji="1" lang="ja-JP" altLang="en-US" sz="1100" b="0" dirty="0">
                        <a:latin typeface="游ゴシック" panose="020B0400000000000000" pitchFamily="50" charset="-128"/>
                        <a:ea typeface="游ゴシック" panose="020B0400000000000000" pitchFamily="50" charset="-128"/>
                      </a:endParaRPr>
                    </a:p>
                  </a:txBody>
                  <a:tcPr marL="100684" marR="100684" marT="50256" marB="50256" anchor="ctr"/>
                </a:tc>
                <a:extLst>
                  <a:ext uri="{0D108BD9-81ED-4DB2-BD59-A6C34878D82A}">
                    <a16:rowId xmlns:a16="http://schemas.microsoft.com/office/drawing/2014/main" val="1864161848"/>
                  </a:ext>
                </a:extLst>
              </a:tr>
              <a:tr h="0">
                <a:tc>
                  <a:txBody>
                    <a:bodyPr/>
                    <a:lstStyle/>
                    <a:p>
                      <a:pPr marL="0" algn="ctr" defTabSz="914373" rtl="0" eaLnBrk="1" latinLnBrk="0" hangingPunct="1"/>
                      <a:r>
                        <a:rPr kumimoji="1" lang="en-US" altLang="ja-JP" sz="1100" b="1" kern="1200" dirty="0">
                          <a:solidFill>
                            <a:schemeClr val="lt1"/>
                          </a:solidFill>
                          <a:latin typeface="游ゴシック" panose="020B0400000000000000" pitchFamily="50" charset="-128"/>
                          <a:ea typeface="游ゴシック" panose="020B0400000000000000" pitchFamily="50" charset="-128"/>
                          <a:cs typeface="+mn-cs"/>
                        </a:rPr>
                        <a:t>TEL</a:t>
                      </a:r>
                      <a:endParaRPr kumimoji="1" lang="ja-JP" altLang="en-US" sz="1100" b="1" kern="1200" dirty="0">
                        <a:solidFill>
                          <a:schemeClr val="lt1"/>
                        </a:solidFill>
                        <a:latin typeface="游ゴシック" panose="020B0400000000000000" pitchFamily="50" charset="-128"/>
                        <a:ea typeface="游ゴシック" panose="020B0400000000000000" pitchFamily="50" charset="-128"/>
                        <a:cs typeface="+mn-cs"/>
                      </a:endParaRPr>
                    </a:p>
                  </a:txBody>
                  <a:tcPr marL="100684" marR="100684" marT="50256" marB="50256" anchor="ctr">
                    <a:solidFill>
                      <a:srgbClr val="0B5395"/>
                    </a:solidFill>
                  </a:tcPr>
                </a:tc>
                <a:tc>
                  <a:txBody>
                    <a:bodyPr/>
                    <a:lstStyle/>
                    <a:p>
                      <a:pPr marL="0" algn="ctr" defTabSz="914373" rtl="0" eaLnBrk="1" latinLnBrk="0" hangingPunct="1"/>
                      <a:r>
                        <a:rPr kumimoji="1" lang="ja-JP" altLang="en-US" sz="1100" b="1" kern="1200" dirty="0">
                          <a:solidFill>
                            <a:schemeClr val="lt1"/>
                          </a:solidFill>
                          <a:latin typeface="游ゴシック" panose="020B0400000000000000" pitchFamily="50" charset="-128"/>
                          <a:ea typeface="游ゴシック" panose="020B0400000000000000" pitchFamily="50" charset="-128"/>
                          <a:cs typeface="+mn-cs"/>
                        </a:rPr>
                        <a:t>メールアドレス</a:t>
                      </a:r>
                    </a:p>
                  </a:txBody>
                  <a:tcPr marL="100684" marR="100684" marT="50256" marB="50256" anchor="ctr">
                    <a:solidFill>
                      <a:srgbClr val="0B5395"/>
                    </a:solidFill>
                  </a:tcPr>
                </a:tc>
                <a:extLst>
                  <a:ext uri="{0D108BD9-81ED-4DB2-BD59-A6C34878D82A}">
                    <a16:rowId xmlns:a16="http://schemas.microsoft.com/office/drawing/2014/main" val="2305197758"/>
                  </a:ext>
                </a:extLst>
              </a:tr>
              <a:tr h="268324">
                <a:tc>
                  <a:txBody>
                    <a:bodyPr/>
                    <a:lstStyle/>
                    <a:p>
                      <a:pPr algn="ctr"/>
                      <a:endParaRPr kumimoji="1" lang="ja-JP" altLang="en-US" sz="1100" b="0" dirty="0">
                        <a:latin typeface="游ゴシック" panose="020B0400000000000000" pitchFamily="50" charset="-128"/>
                        <a:ea typeface="游ゴシック" panose="020B0400000000000000" pitchFamily="50" charset="-128"/>
                      </a:endParaRPr>
                    </a:p>
                  </a:txBody>
                  <a:tcPr marL="100684" marR="100684" marT="50256" marB="50256" anchor="ctr"/>
                </a:tc>
                <a:tc>
                  <a:txBody>
                    <a:bodyPr/>
                    <a:lstStyle/>
                    <a:p>
                      <a:pPr algn="ctr"/>
                      <a:endParaRPr kumimoji="1" lang="ja-JP" altLang="en-US" sz="1100" b="0" dirty="0">
                        <a:latin typeface="游ゴシック" panose="020B0400000000000000" pitchFamily="50" charset="-128"/>
                        <a:ea typeface="游ゴシック" panose="020B0400000000000000" pitchFamily="50" charset="-128"/>
                      </a:endParaRPr>
                    </a:p>
                  </a:txBody>
                  <a:tcPr marL="100684" marR="100684" marT="50256" marB="50256" anchor="ctr"/>
                </a:tc>
                <a:extLst>
                  <a:ext uri="{0D108BD9-81ED-4DB2-BD59-A6C34878D82A}">
                    <a16:rowId xmlns:a16="http://schemas.microsoft.com/office/drawing/2014/main" val="814971833"/>
                  </a:ext>
                </a:extLst>
              </a:tr>
            </a:tbl>
          </a:graphicData>
        </a:graphic>
      </p:graphicFrame>
      <p:sp>
        <p:nvSpPr>
          <p:cNvPr id="26" name="テキスト ボックス 48"/>
          <p:cNvSpPr txBox="1">
            <a:spLocks noChangeArrowheads="1"/>
          </p:cNvSpPr>
          <p:nvPr/>
        </p:nvSpPr>
        <p:spPr bwMode="auto">
          <a:xfrm>
            <a:off x="422781" y="729938"/>
            <a:ext cx="3476834" cy="358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39640" tIns="39640" rIns="39640" bIns="39640"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defTabSz="1006846" fontAlgn="base">
              <a:lnSpc>
                <a:spcPts val="2202"/>
              </a:lnSpc>
              <a:spcBef>
                <a:spcPct val="0"/>
              </a:spcBef>
              <a:spcAft>
                <a:spcPct val="0"/>
              </a:spcAft>
            </a:pPr>
            <a:r>
              <a:rPr lang="ja-JP" altLang="en-US" sz="1542" b="1" dirty="0">
                <a:solidFill>
                  <a:prstClr val="black"/>
                </a:solidFill>
                <a:latin typeface="Meiryo UI" panose="020B0604030504040204" pitchFamily="50" charset="-128"/>
                <a:ea typeface="Meiryo UI" panose="020B0604030504040204" pitchFamily="50" charset="-128"/>
              </a:rPr>
              <a:t>あおいコンサルタント株式会社</a:t>
            </a:r>
          </a:p>
          <a:p>
            <a:pPr defTabSz="1006846" fontAlgn="base">
              <a:lnSpc>
                <a:spcPts val="2202"/>
              </a:lnSpc>
              <a:spcBef>
                <a:spcPct val="0"/>
              </a:spcBef>
              <a:spcAft>
                <a:spcPct val="0"/>
              </a:spcAft>
            </a:pPr>
            <a:r>
              <a:rPr lang="ja-JP" altLang="en-US" sz="1542" b="1" dirty="0">
                <a:solidFill>
                  <a:prstClr val="black"/>
                </a:solidFill>
                <a:latin typeface="Meiryo UI" panose="020B0604030504040204" pitchFamily="50" charset="-128"/>
                <a:ea typeface="Meiryo UI" panose="020B0604030504040204" pitchFamily="50" charset="-128"/>
              </a:rPr>
              <a:t>代表取締役　　</a:t>
            </a:r>
            <a:r>
              <a:rPr lang="ja-JP" altLang="en-US" sz="2202" b="1" dirty="0">
                <a:solidFill>
                  <a:prstClr val="black"/>
                </a:solidFill>
                <a:latin typeface="Meiryo UI" panose="020B0604030504040204" pitchFamily="50" charset="-128"/>
                <a:ea typeface="Meiryo UI" panose="020B0604030504040204" pitchFamily="50" charset="-128"/>
              </a:rPr>
              <a:t>山本　昌幸　</a:t>
            </a:r>
            <a:r>
              <a:rPr lang="ja-JP" altLang="en-US" sz="1542" b="1" dirty="0">
                <a:solidFill>
                  <a:prstClr val="black"/>
                </a:solidFill>
                <a:latin typeface="Meiryo UI" panose="020B0604030504040204" pitchFamily="50" charset="-128"/>
                <a:ea typeface="Meiryo UI" panose="020B0604030504040204" pitchFamily="50" charset="-128"/>
              </a:rPr>
              <a:t>氏　</a:t>
            </a:r>
            <a:endParaRPr lang="ja-JP" altLang="en-US" sz="1321" b="1" dirty="0">
              <a:solidFill>
                <a:prstClr val="black"/>
              </a:solidFill>
              <a:latin typeface="Meiryo UI" panose="020B0604030504040204" pitchFamily="50" charset="-128"/>
              <a:ea typeface="Meiryo UI" panose="020B0604030504040204" pitchFamily="50" charset="-128"/>
            </a:endParaRPr>
          </a:p>
        </p:txBody>
      </p:sp>
      <p:sp>
        <p:nvSpPr>
          <p:cNvPr id="28" name="テキスト ボックス 27"/>
          <p:cNvSpPr txBox="1">
            <a:spLocks noChangeArrowheads="1"/>
          </p:cNvSpPr>
          <p:nvPr/>
        </p:nvSpPr>
        <p:spPr bwMode="auto">
          <a:xfrm>
            <a:off x="2075848" y="2329992"/>
            <a:ext cx="5429118" cy="666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9640" tIns="39640" rIns="39640" bIns="39640"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defTabSz="1006846" eaLnBrk="1" fontAlgn="base" hangingPunct="1">
              <a:spcBef>
                <a:spcPct val="0"/>
              </a:spcBef>
              <a:spcAft>
                <a:spcPct val="0"/>
              </a:spcAft>
              <a:defRPr/>
            </a:pPr>
            <a:r>
              <a:rPr lang="ja-JP" altLang="en-US" sz="1321" dirty="0">
                <a:solidFill>
                  <a:prstClr val="black"/>
                </a:solidFill>
                <a:latin typeface="Meiryo UI" pitchFamily="50" charset="-128"/>
                <a:ea typeface="Meiryo UI" pitchFamily="50" charset="-128"/>
                <a:cs typeface="Meiryo UI" pitchFamily="50" charset="-128"/>
              </a:rPr>
              <a:t>＜講師プロフィール＞</a:t>
            </a:r>
            <a:endParaRPr lang="en-US" altLang="ja-JP" sz="1321" dirty="0">
              <a:solidFill>
                <a:prstClr val="black"/>
              </a:solidFill>
              <a:latin typeface="Meiryo UI" pitchFamily="50" charset="-128"/>
              <a:ea typeface="Meiryo UI" pitchFamily="50" charset="-128"/>
              <a:cs typeface="Meiryo UI" pitchFamily="50" charset="-128"/>
            </a:endParaRPr>
          </a:p>
          <a:p>
            <a:pPr defTabSz="1006846" fontAlgn="base">
              <a:spcBef>
                <a:spcPct val="0"/>
              </a:spcBef>
              <a:spcAft>
                <a:spcPct val="0"/>
              </a:spcAft>
              <a:defRPr/>
            </a:pPr>
            <a:r>
              <a:rPr lang="ja-JP" altLang="ja-JP" sz="1300" dirty="0">
                <a:solidFill>
                  <a:prstClr val="black"/>
                </a:solidFill>
                <a:latin typeface="Meiryo UI" pitchFamily="50" charset="-128"/>
                <a:ea typeface="Meiryo UI" pitchFamily="50" charset="-128"/>
                <a:cs typeface="Meiryo UI" pitchFamily="50" charset="-128"/>
              </a:rPr>
              <a:t>社会保険労務士・行政書士</a:t>
            </a:r>
            <a:r>
              <a:rPr lang="ja-JP" altLang="en-US" sz="1300" dirty="0">
                <a:solidFill>
                  <a:prstClr val="black"/>
                </a:solidFill>
                <a:latin typeface="Meiryo UI" pitchFamily="50" charset="-128"/>
                <a:ea typeface="Meiryo UI" pitchFamily="50" charset="-128"/>
                <a:cs typeface="Meiryo UI" pitchFamily="50" charset="-128"/>
              </a:rPr>
              <a:t>・コンサル</a:t>
            </a:r>
            <a:r>
              <a:rPr lang="ja-JP" altLang="ja-JP" sz="1300" dirty="0">
                <a:solidFill>
                  <a:prstClr val="black"/>
                </a:solidFill>
                <a:latin typeface="Meiryo UI" pitchFamily="50" charset="-128"/>
                <a:ea typeface="Meiryo UI" pitchFamily="50" charset="-128"/>
                <a:cs typeface="Meiryo UI" pitchFamily="50" charset="-128"/>
              </a:rPr>
              <a:t>として建設業者を中心に</a:t>
            </a:r>
            <a:r>
              <a:rPr lang="en-US" altLang="ja-JP" sz="1300" dirty="0">
                <a:solidFill>
                  <a:prstClr val="black"/>
                </a:solidFill>
                <a:latin typeface="Meiryo UI" pitchFamily="50" charset="-128"/>
                <a:ea typeface="Meiryo UI" pitchFamily="50" charset="-128"/>
                <a:cs typeface="Meiryo UI" pitchFamily="50" charset="-128"/>
              </a:rPr>
              <a:t>32</a:t>
            </a:r>
            <a:r>
              <a:rPr lang="ja-JP" altLang="ja-JP" sz="1300" dirty="0">
                <a:solidFill>
                  <a:prstClr val="black"/>
                </a:solidFill>
                <a:latin typeface="Meiryo UI" pitchFamily="50" charset="-128"/>
                <a:ea typeface="Meiryo UI" pitchFamily="50" charset="-128"/>
                <a:cs typeface="Meiryo UI" pitchFamily="50" charset="-128"/>
              </a:rPr>
              <a:t>年に渡り活動</a:t>
            </a:r>
            <a:r>
              <a:rPr lang="en-US" altLang="ja-JP" sz="1300" dirty="0">
                <a:solidFill>
                  <a:prstClr val="black"/>
                </a:solidFill>
                <a:latin typeface="Meiryo UI" pitchFamily="50" charset="-128"/>
                <a:ea typeface="Meiryo UI" pitchFamily="50" charset="-128"/>
                <a:cs typeface="Meiryo UI" pitchFamily="50" charset="-128"/>
              </a:rPr>
              <a:t>｡</a:t>
            </a:r>
          </a:p>
          <a:p>
            <a:pPr defTabSz="1006846" fontAlgn="base">
              <a:spcBef>
                <a:spcPct val="0"/>
              </a:spcBef>
              <a:spcAft>
                <a:spcPct val="0"/>
              </a:spcAft>
              <a:defRPr/>
            </a:pPr>
            <a:r>
              <a:rPr lang="ja-JP" altLang="en-US" sz="1300" dirty="0">
                <a:solidFill>
                  <a:prstClr val="black"/>
                </a:solidFill>
                <a:latin typeface="Meiryo UI" pitchFamily="50" charset="-128"/>
                <a:ea typeface="Meiryo UI" pitchFamily="50" charset="-128"/>
                <a:cs typeface="Meiryo UI" pitchFamily="50" charset="-128"/>
              </a:rPr>
              <a:t>令和</a:t>
            </a:r>
            <a:r>
              <a:rPr lang="en-US" altLang="ja-JP" sz="1300" dirty="0">
                <a:solidFill>
                  <a:prstClr val="black"/>
                </a:solidFill>
                <a:latin typeface="Meiryo UI" pitchFamily="50" charset="-128"/>
                <a:ea typeface="Meiryo UI" pitchFamily="50" charset="-128"/>
                <a:cs typeface="Meiryo UI" pitchFamily="50" charset="-128"/>
              </a:rPr>
              <a:t>3</a:t>
            </a:r>
            <a:r>
              <a:rPr lang="ja-JP" altLang="en-US" sz="1300" dirty="0">
                <a:solidFill>
                  <a:prstClr val="black"/>
                </a:solidFill>
                <a:latin typeface="Meiryo UI" pitchFamily="50" charset="-128"/>
                <a:ea typeface="Meiryo UI" pitchFamily="50" charset="-128"/>
                <a:cs typeface="Meiryo UI" pitchFamily="50" charset="-128"/>
              </a:rPr>
              <a:t>年、総務大臣表彰</a:t>
            </a:r>
            <a:r>
              <a:rPr lang="en-US" altLang="ja-JP" sz="1300" dirty="0">
                <a:solidFill>
                  <a:prstClr val="black"/>
                </a:solidFill>
                <a:latin typeface="Meiryo UI" pitchFamily="50" charset="-128"/>
                <a:ea typeface="Meiryo UI" pitchFamily="50" charset="-128"/>
                <a:cs typeface="Meiryo UI" pitchFamily="50" charset="-128"/>
              </a:rPr>
              <a:t>(</a:t>
            </a:r>
            <a:r>
              <a:rPr lang="ja-JP" altLang="en-US" sz="1300" dirty="0">
                <a:solidFill>
                  <a:prstClr val="black"/>
                </a:solidFill>
                <a:latin typeface="Meiryo UI" pitchFamily="50" charset="-128"/>
                <a:ea typeface="Meiryo UI" pitchFamily="50" charset="-128"/>
                <a:cs typeface="Meiryo UI" pitchFamily="50" charset="-128"/>
              </a:rPr>
              <a:t>行政書士）受賞。</a:t>
            </a:r>
            <a:r>
              <a:rPr lang="ja-JP" altLang="ja-JP" sz="1300" dirty="0">
                <a:solidFill>
                  <a:prstClr val="black"/>
                </a:solidFill>
                <a:latin typeface="Meiryo UI" pitchFamily="50" charset="-128"/>
                <a:ea typeface="Meiryo UI" pitchFamily="50" charset="-128"/>
                <a:cs typeface="Meiryo UI" pitchFamily="50" charset="-128"/>
              </a:rPr>
              <a:t>また、</a:t>
            </a:r>
            <a:r>
              <a:rPr lang="ja-JP" altLang="en-US" sz="1300" dirty="0">
                <a:solidFill>
                  <a:prstClr val="black"/>
                </a:solidFill>
                <a:latin typeface="Meiryo UI" pitchFamily="50" charset="-128"/>
                <a:ea typeface="Meiryo UI" pitchFamily="50" charset="-128"/>
                <a:cs typeface="Meiryo UI" pitchFamily="50" charset="-128"/>
              </a:rPr>
              <a:t>社労士・行政書士としてわが国唯一の</a:t>
            </a:r>
            <a:r>
              <a:rPr lang="en-US" altLang="ja-JP" sz="1300" dirty="0">
                <a:solidFill>
                  <a:prstClr val="black"/>
                </a:solidFill>
                <a:latin typeface="Meiryo UI" pitchFamily="50" charset="-128"/>
                <a:ea typeface="Meiryo UI" pitchFamily="50" charset="-128"/>
                <a:cs typeface="Meiryo UI" pitchFamily="50" charset="-128"/>
              </a:rPr>
              <a:t>ISO9001</a:t>
            </a:r>
            <a:r>
              <a:rPr lang="ja-JP" altLang="ja-JP" sz="1300" dirty="0">
                <a:solidFill>
                  <a:prstClr val="black"/>
                </a:solidFill>
                <a:latin typeface="Meiryo UI" pitchFamily="50" charset="-128"/>
                <a:ea typeface="Meiryo UI" pitchFamily="50" charset="-128"/>
                <a:cs typeface="Meiryo UI" pitchFamily="50" charset="-128"/>
              </a:rPr>
              <a:t>・</a:t>
            </a:r>
            <a:r>
              <a:rPr lang="en-US" altLang="ja-JP" sz="1300" dirty="0">
                <a:solidFill>
                  <a:prstClr val="black"/>
                </a:solidFill>
                <a:latin typeface="Meiryo UI" pitchFamily="50" charset="-128"/>
                <a:ea typeface="Meiryo UI" pitchFamily="50" charset="-128"/>
                <a:cs typeface="Meiryo UI" pitchFamily="50" charset="-128"/>
              </a:rPr>
              <a:t>14001</a:t>
            </a:r>
            <a:r>
              <a:rPr lang="ja-JP" altLang="ja-JP" sz="1300" dirty="0">
                <a:solidFill>
                  <a:prstClr val="black"/>
                </a:solidFill>
                <a:latin typeface="Meiryo UI" pitchFamily="50" charset="-128"/>
                <a:ea typeface="Meiryo UI" pitchFamily="50" charset="-128"/>
                <a:cs typeface="Meiryo UI" pitchFamily="50" charset="-128"/>
              </a:rPr>
              <a:t>・</a:t>
            </a:r>
            <a:r>
              <a:rPr lang="en-US" altLang="ja-JP" sz="1300" dirty="0">
                <a:solidFill>
                  <a:prstClr val="black"/>
                </a:solidFill>
                <a:latin typeface="Meiryo UI" pitchFamily="50" charset="-128"/>
                <a:ea typeface="Meiryo UI" pitchFamily="50" charset="-128"/>
                <a:cs typeface="Meiryo UI" pitchFamily="50" charset="-128"/>
              </a:rPr>
              <a:t>45001</a:t>
            </a:r>
            <a:r>
              <a:rPr lang="ja-JP" altLang="en-US" sz="1300" dirty="0">
                <a:solidFill>
                  <a:prstClr val="black"/>
                </a:solidFill>
                <a:latin typeface="Meiryo UI" pitchFamily="50" charset="-128"/>
                <a:ea typeface="Meiryo UI" pitchFamily="50" charset="-128"/>
                <a:cs typeface="Meiryo UI" pitchFamily="50" charset="-128"/>
              </a:rPr>
              <a:t>・</a:t>
            </a:r>
            <a:r>
              <a:rPr lang="en-US" altLang="ja-JP" sz="1300" dirty="0">
                <a:solidFill>
                  <a:prstClr val="black"/>
                </a:solidFill>
                <a:latin typeface="Meiryo UI" pitchFamily="50" charset="-128"/>
                <a:ea typeface="Meiryo UI" pitchFamily="50" charset="-128"/>
                <a:cs typeface="Meiryo UI" pitchFamily="50" charset="-128"/>
              </a:rPr>
              <a:t>22000</a:t>
            </a:r>
            <a:r>
              <a:rPr lang="ja-JP" altLang="ja-JP" sz="1300" dirty="0">
                <a:solidFill>
                  <a:prstClr val="black"/>
                </a:solidFill>
                <a:latin typeface="Meiryo UI" pitchFamily="50" charset="-128"/>
                <a:ea typeface="Meiryo UI" pitchFamily="50" charset="-128"/>
                <a:cs typeface="Meiryo UI" pitchFamily="50" charset="-128"/>
              </a:rPr>
              <a:t>主任審査員として、</a:t>
            </a:r>
            <a:r>
              <a:rPr lang="ja-JP" altLang="en-US" sz="1300" dirty="0">
                <a:latin typeface="Meiryo UI" pitchFamily="50" charset="-128"/>
                <a:ea typeface="Meiryo UI" pitchFamily="50" charset="-128"/>
                <a:cs typeface="Meiryo UI" pitchFamily="50" charset="-128"/>
              </a:rPr>
              <a:t>公共工事を請け負う</a:t>
            </a:r>
            <a:r>
              <a:rPr lang="ja-JP" altLang="ja-JP" sz="1300" dirty="0">
                <a:solidFill>
                  <a:prstClr val="black"/>
                </a:solidFill>
                <a:latin typeface="Meiryo UI" pitchFamily="50" charset="-128"/>
                <a:ea typeface="Meiryo UI" pitchFamily="50" charset="-128"/>
                <a:cs typeface="Meiryo UI" pitchFamily="50" charset="-128"/>
              </a:rPr>
              <a:t>建設業者を中心に延べ</a:t>
            </a:r>
            <a:r>
              <a:rPr lang="en-US" altLang="ja-JP" sz="1300" dirty="0">
                <a:solidFill>
                  <a:prstClr val="black"/>
                </a:solidFill>
                <a:latin typeface="Meiryo UI" pitchFamily="50" charset="-128"/>
                <a:ea typeface="Meiryo UI" pitchFamily="50" charset="-128"/>
                <a:cs typeface="Meiryo UI" pitchFamily="50" charset="-128"/>
              </a:rPr>
              <a:t>25</a:t>
            </a:r>
            <a:r>
              <a:rPr lang="ja-JP" altLang="ja-JP" sz="1300" dirty="0">
                <a:solidFill>
                  <a:prstClr val="black"/>
                </a:solidFill>
                <a:latin typeface="Meiryo UI" pitchFamily="50" charset="-128"/>
                <a:ea typeface="Meiryo UI" pitchFamily="50" charset="-128"/>
                <a:cs typeface="Meiryo UI" pitchFamily="50" charset="-128"/>
              </a:rPr>
              <a:t>年、</a:t>
            </a:r>
            <a:r>
              <a:rPr lang="en-US" altLang="ja-JP" sz="1300" dirty="0">
                <a:solidFill>
                  <a:prstClr val="black"/>
                </a:solidFill>
                <a:latin typeface="Meiryo UI" pitchFamily="50" charset="-128"/>
                <a:ea typeface="Meiryo UI" pitchFamily="50" charset="-128"/>
                <a:cs typeface="Meiryo UI" pitchFamily="50" charset="-128"/>
              </a:rPr>
              <a:t>1500</a:t>
            </a:r>
            <a:r>
              <a:rPr lang="ja-JP" altLang="ja-JP" sz="1300" dirty="0">
                <a:solidFill>
                  <a:prstClr val="black"/>
                </a:solidFill>
                <a:latin typeface="Meiryo UI" pitchFamily="50" charset="-128"/>
                <a:ea typeface="Meiryo UI" pitchFamily="50" charset="-128"/>
                <a:cs typeface="Meiryo UI" pitchFamily="50" charset="-128"/>
              </a:rPr>
              <a:t>回以上の審査実績</a:t>
            </a:r>
            <a:r>
              <a:rPr lang="ja-JP" altLang="en-US" sz="1300" dirty="0">
                <a:solidFill>
                  <a:prstClr val="black"/>
                </a:solidFill>
                <a:latin typeface="Meiryo UI" pitchFamily="50" charset="-128"/>
                <a:ea typeface="Meiryo UI" pitchFamily="50" charset="-128"/>
                <a:cs typeface="Meiryo UI" pitchFamily="50" charset="-128"/>
              </a:rPr>
              <a:t>。この経験から経審対策はもちろん建設業実務を理解している希少な行政書士・社会保険労務士としての評判が高く、建設業向けの人事評価制度・ＩＳＯ導入・公共工事進出指導等の膨大な実績。</a:t>
            </a:r>
            <a:r>
              <a:rPr lang="ja-JP" altLang="ja-JP" sz="1300" dirty="0">
                <a:solidFill>
                  <a:prstClr val="black"/>
                </a:solidFill>
                <a:latin typeface="Meiryo UI" pitchFamily="50" charset="-128"/>
                <a:ea typeface="Meiryo UI" pitchFamily="50" charset="-128"/>
                <a:cs typeface="Meiryo UI" pitchFamily="50" charset="-128"/>
              </a:rPr>
              <a:t>全</a:t>
            </a:r>
            <a:r>
              <a:rPr lang="en-US" altLang="ja-JP" sz="1300" dirty="0">
                <a:solidFill>
                  <a:prstClr val="black"/>
                </a:solidFill>
                <a:latin typeface="Meiryo UI" pitchFamily="50" charset="-128"/>
                <a:ea typeface="Meiryo UI" pitchFamily="50" charset="-128"/>
                <a:cs typeface="Meiryo UI" pitchFamily="50" charset="-128"/>
              </a:rPr>
              <a:t>12</a:t>
            </a:r>
            <a:r>
              <a:rPr lang="ja-JP" altLang="ja-JP" sz="1300" dirty="0">
                <a:solidFill>
                  <a:prstClr val="black"/>
                </a:solidFill>
                <a:latin typeface="Meiryo UI" pitchFamily="50" charset="-128"/>
                <a:ea typeface="Meiryo UI" pitchFamily="50" charset="-128"/>
                <a:cs typeface="Meiryo UI" pitchFamily="50" charset="-128"/>
              </a:rPr>
              <a:t>冊の人事評価制度、残業削減、生産性向上、</a:t>
            </a:r>
            <a:r>
              <a:rPr lang="ja-JP" altLang="en-US" sz="1300" dirty="0">
                <a:solidFill>
                  <a:prstClr val="black"/>
                </a:solidFill>
                <a:latin typeface="Meiryo UI" pitchFamily="50" charset="-128"/>
                <a:ea typeface="Meiryo UI" pitchFamily="50" charset="-128"/>
                <a:cs typeface="Meiryo UI" pitchFamily="50" charset="-128"/>
              </a:rPr>
              <a:t>建設キャリアアップシステム、</a:t>
            </a:r>
            <a:r>
              <a:rPr lang="en-US" altLang="ja-JP" sz="1300" dirty="0">
                <a:solidFill>
                  <a:prstClr val="black"/>
                </a:solidFill>
                <a:latin typeface="Meiryo UI" pitchFamily="50" charset="-128"/>
                <a:ea typeface="Meiryo UI" pitchFamily="50" charset="-128"/>
                <a:cs typeface="Meiryo UI" pitchFamily="50" charset="-128"/>
              </a:rPr>
              <a:t>ISO</a:t>
            </a:r>
            <a:r>
              <a:rPr lang="ja-JP" altLang="ja-JP" sz="1300" dirty="0">
                <a:solidFill>
                  <a:prstClr val="black"/>
                </a:solidFill>
                <a:latin typeface="Meiryo UI" pitchFamily="50" charset="-128"/>
                <a:ea typeface="Meiryo UI" pitchFamily="50" charset="-128"/>
                <a:cs typeface="Meiryo UI" pitchFamily="50" charset="-128"/>
              </a:rPr>
              <a:t>関連の商業出版実績。</a:t>
            </a:r>
          </a:p>
          <a:p>
            <a:pPr defTabSz="1006846" fontAlgn="base">
              <a:spcBef>
                <a:spcPct val="0"/>
              </a:spcBef>
              <a:spcAft>
                <a:spcPct val="0"/>
              </a:spcAft>
              <a:defRPr/>
            </a:pPr>
            <a:endParaRPr lang="en-US" altLang="ja-JP" sz="1200" dirty="0">
              <a:solidFill>
                <a:prstClr val="black"/>
              </a:solidFill>
              <a:latin typeface="Meiryo UI" pitchFamily="50" charset="-128"/>
              <a:ea typeface="Meiryo UI" pitchFamily="50" charset="-128"/>
              <a:cs typeface="Meiryo UI" pitchFamily="50" charset="-128"/>
            </a:endParaRPr>
          </a:p>
          <a:p>
            <a:pPr defTabSz="1006846" fontAlgn="base">
              <a:spcBef>
                <a:spcPct val="0"/>
              </a:spcBef>
              <a:spcAft>
                <a:spcPct val="0"/>
              </a:spcAft>
              <a:defRPr/>
            </a:pPr>
            <a:endParaRPr lang="en-US" altLang="ja-JP" sz="1200" dirty="0">
              <a:solidFill>
                <a:prstClr val="black"/>
              </a:solidFill>
              <a:latin typeface="Meiryo UI" pitchFamily="50" charset="-128"/>
              <a:ea typeface="Meiryo UI" pitchFamily="50" charset="-128"/>
              <a:cs typeface="Meiryo UI" pitchFamily="50" charset="-128"/>
            </a:endParaRPr>
          </a:p>
          <a:p>
            <a:pPr defTabSz="1006846" eaLnBrk="1" fontAlgn="base" hangingPunct="1">
              <a:spcBef>
                <a:spcPct val="0"/>
              </a:spcBef>
              <a:spcAft>
                <a:spcPct val="0"/>
              </a:spcAft>
              <a:defRPr/>
            </a:pPr>
            <a:endParaRPr lang="en-US" altLang="ja-JP" sz="1156" dirty="0">
              <a:solidFill>
                <a:prstClr val="black"/>
              </a:solidFill>
              <a:latin typeface="Meiryo UI" pitchFamily="50" charset="-128"/>
              <a:ea typeface="Meiryo UI" pitchFamily="50" charset="-128"/>
              <a:cs typeface="Meiryo UI" pitchFamily="50" charset="-128"/>
            </a:endParaRPr>
          </a:p>
          <a:p>
            <a:pPr defTabSz="1006846" eaLnBrk="1" fontAlgn="base" hangingPunct="1">
              <a:spcBef>
                <a:spcPct val="0"/>
              </a:spcBef>
              <a:spcAft>
                <a:spcPct val="0"/>
              </a:spcAft>
              <a:defRPr/>
            </a:pPr>
            <a:endParaRPr lang="en-US" altLang="ja-JP" sz="1156" dirty="0">
              <a:solidFill>
                <a:prstClr val="black"/>
              </a:solidFill>
              <a:latin typeface="Meiryo UI" pitchFamily="50" charset="-128"/>
              <a:ea typeface="Meiryo UI" pitchFamily="50" charset="-128"/>
              <a:cs typeface="Meiryo UI" pitchFamily="50" charset="-128"/>
            </a:endParaRPr>
          </a:p>
        </p:txBody>
      </p:sp>
      <p:pic>
        <p:nvPicPr>
          <p:cNvPr id="29" name="図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2100" y="1460553"/>
            <a:ext cx="1521681" cy="1606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2">
            <a:extLst>
              <a:ext uri="{FF2B5EF4-FFF2-40B4-BE49-F238E27FC236}">
                <a16:creationId xmlns:a16="http://schemas.microsoft.com/office/drawing/2014/main" id="{9C1EC30D-96EF-60C2-2D9A-B87D381EB8E6}"/>
              </a:ext>
            </a:extLst>
          </p:cNvPr>
          <p:cNvPicPr>
            <a:picLocks noChangeAspect="1" noChangeArrowheads="1"/>
          </p:cNvPicPr>
          <p:nvPr/>
        </p:nvPicPr>
        <p:blipFill rotWithShape="1">
          <a:blip r:embed="rId3" cstate="print">
            <a:extLst>
              <a:ext uri="{28A0092B-C50C-407E-A947-70E740481C1C}">
                <a14:useLocalDpi xmlns:a14="http://schemas.microsoft.com/office/drawing/2010/main"/>
              </a:ext>
            </a:extLst>
          </a:blip>
          <a:srcRect/>
          <a:stretch/>
        </p:blipFill>
        <p:spPr bwMode="auto">
          <a:xfrm>
            <a:off x="1786816" y="10418966"/>
            <a:ext cx="4201943" cy="3978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正方形/長方形 20"/>
          <p:cNvSpPr/>
          <p:nvPr/>
        </p:nvSpPr>
        <p:spPr>
          <a:xfrm>
            <a:off x="230032" y="6621361"/>
            <a:ext cx="7274934" cy="461665"/>
          </a:xfrm>
          <a:prstGeom prst="rect">
            <a:avLst/>
          </a:prstGeom>
        </p:spPr>
        <p:txBody>
          <a:bodyPr wrap="square">
            <a:spAutoFit/>
          </a:bodyPr>
          <a:lstStyle/>
          <a:p>
            <a:pPr defTabSz="912642">
              <a:defRPr/>
            </a:pPr>
            <a:r>
              <a:rPr lang="ja-JP" altLang="en-US" sz="1200" dirty="0">
                <a:solidFill>
                  <a:prstClr val="black"/>
                </a:solidFill>
                <a:latin typeface="Meiryo UI" panose="020B0604030504040204" pitchFamily="50" charset="-128"/>
                <a:ea typeface="Meiryo UI" panose="020B0604030504040204" pitchFamily="50" charset="-128"/>
              </a:rPr>
              <a:t>・録画録音やチャットでの誹謗中傷等は固く禁止させていただきます。発見された場合はご退場いただく場合もございます。</a:t>
            </a:r>
            <a:endParaRPr lang="en-US" altLang="ja-JP" sz="1200" dirty="0">
              <a:solidFill>
                <a:prstClr val="black"/>
              </a:solidFill>
              <a:latin typeface="Meiryo UI" panose="020B0604030504040204" pitchFamily="50" charset="-128"/>
              <a:ea typeface="Meiryo UI" panose="020B0604030504040204" pitchFamily="50" charset="-128"/>
            </a:endParaRPr>
          </a:p>
          <a:p>
            <a:pPr defTabSz="912642">
              <a:defRPr/>
            </a:pPr>
            <a:r>
              <a:rPr lang="ja-JP" altLang="en-US" sz="1200" dirty="0">
                <a:solidFill>
                  <a:prstClr val="black"/>
                </a:solidFill>
                <a:latin typeface="Meiryo UI" panose="020B0604030504040204" pitchFamily="50" charset="-128"/>
                <a:ea typeface="Meiryo UI" panose="020B0604030504040204" pitchFamily="50" charset="-128"/>
              </a:rPr>
              <a:t>・同時に</a:t>
            </a:r>
            <a:r>
              <a:rPr lang="en-US" altLang="ja-JP" sz="1200" dirty="0">
                <a:solidFill>
                  <a:prstClr val="black"/>
                </a:solidFill>
                <a:latin typeface="Meiryo UI" panose="020B0604030504040204" pitchFamily="50" charset="-128"/>
                <a:ea typeface="Meiryo UI" panose="020B0604030504040204" pitchFamily="50" charset="-128"/>
              </a:rPr>
              <a:t>2</a:t>
            </a:r>
            <a:r>
              <a:rPr lang="ja-JP" altLang="en-US" sz="1200" dirty="0" err="1">
                <a:solidFill>
                  <a:prstClr val="black"/>
                </a:solidFill>
                <a:latin typeface="Meiryo UI" panose="020B0604030504040204" pitchFamily="50" charset="-128"/>
                <a:ea typeface="Meiryo UI" panose="020B0604030504040204" pitchFamily="50" charset="-128"/>
              </a:rPr>
              <a:t>つの</a:t>
            </a:r>
            <a:r>
              <a:rPr lang="ja-JP" altLang="en-US" sz="1200" dirty="0">
                <a:solidFill>
                  <a:prstClr val="black"/>
                </a:solidFill>
                <a:latin typeface="Meiryo UI" panose="020B0604030504040204" pitchFamily="50" charset="-128"/>
                <a:ea typeface="Meiryo UI" panose="020B0604030504040204" pitchFamily="50" charset="-128"/>
              </a:rPr>
              <a:t>端末からセミナーを視聴することはできません。</a:t>
            </a:r>
            <a:endParaRPr lang="en-US" altLang="ja-JP" sz="1200" dirty="0">
              <a:solidFill>
                <a:prstClr val="black"/>
              </a:solidFill>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2AD36068-177A-4689-8F69-42C2B206590A}"/>
              </a:ext>
            </a:extLst>
          </p:cNvPr>
          <p:cNvSpPr txBox="1"/>
          <p:nvPr/>
        </p:nvSpPr>
        <p:spPr>
          <a:xfrm>
            <a:off x="554699" y="4523630"/>
            <a:ext cx="6755327" cy="369332"/>
          </a:xfrm>
          <a:prstGeom prst="rect">
            <a:avLst/>
          </a:prstGeom>
          <a:noFill/>
        </p:spPr>
        <p:txBody>
          <a:bodyPr wrap="square">
            <a:spAutoFit/>
          </a:bodyPr>
          <a:lstStyle/>
          <a:p>
            <a:r>
              <a:rPr lang="en-US" altLang="ja-JP" sz="1800" u="none" strike="noStrike" kern="0" dirty="0">
                <a:solidFill>
                  <a:srgbClr val="0064C8"/>
                </a:solidFill>
                <a:effectLst/>
                <a:cs typeface="Calibri" panose="020F0502020204030204" pitchFamily="34" charset="0"/>
                <a:hlinkClick r:id="rId4"/>
              </a:rPr>
              <a:t>https://zoom.us/webinar/register/WN_PhR9cmbqRtW_98ygv6a7Kg</a:t>
            </a:r>
            <a:endParaRPr lang="ja-JP" altLang="en-US" sz="1800" dirty="0">
              <a:cs typeface="Calibri" panose="020F0502020204030204" pitchFamily="34" charset="0"/>
            </a:endParaRPr>
          </a:p>
        </p:txBody>
      </p:sp>
      <p:pic>
        <p:nvPicPr>
          <p:cNvPr id="4" name="図 3">
            <a:extLst>
              <a:ext uri="{FF2B5EF4-FFF2-40B4-BE49-F238E27FC236}">
                <a16:creationId xmlns:a16="http://schemas.microsoft.com/office/drawing/2014/main" id="{C9BC7A94-62A0-4A44-A2C7-C861BB669553}"/>
              </a:ext>
            </a:extLst>
          </p:cNvPr>
          <p:cNvPicPr>
            <a:picLocks noChangeAspect="1"/>
          </p:cNvPicPr>
          <p:nvPr/>
        </p:nvPicPr>
        <p:blipFill>
          <a:blip r:embed="rId5"/>
          <a:stretch>
            <a:fillRect/>
          </a:stretch>
        </p:blipFill>
        <p:spPr>
          <a:xfrm>
            <a:off x="5391000" y="4920802"/>
            <a:ext cx="1410346" cy="1406178"/>
          </a:xfrm>
          <a:prstGeom prst="rect">
            <a:avLst/>
          </a:prstGeom>
        </p:spPr>
      </p:pic>
      <p:sp>
        <p:nvSpPr>
          <p:cNvPr id="22" name="正方形/長方形 21">
            <a:extLst>
              <a:ext uri="{FF2B5EF4-FFF2-40B4-BE49-F238E27FC236}">
                <a16:creationId xmlns:a16="http://schemas.microsoft.com/office/drawing/2014/main" id="{8E9FA209-8BA7-45DD-862D-75576E744876}"/>
              </a:ext>
            </a:extLst>
          </p:cNvPr>
          <p:cNvSpPr/>
          <p:nvPr/>
        </p:nvSpPr>
        <p:spPr>
          <a:xfrm>
            <a:off x="6782101" y="10505933"/>
            <a:ext cx="788999" cy="261610"/>
          </a:xfrm>
          <a:prstGeom prst="rect">
            <a:avLst/>
          </a:prstGeom>
        </p:spPr>
        <p:txBody>
          <a:bodyPr wrap="none">
            <a:spAutoFit/>
          </a:bodyPr>
          <a:lstStyle/>
          <a:p>
            <a:pPr algn="just"/>
            <a:r>
              <a:rPr lang="en-US" altLang="ja-JP" sz="1100" dirty="0">
                <a:latin typeface="メイリオ"/>
                <a:ea typeface="メイリオ"/>
                <a:cs typeface="メイリオ"/>
              </a:rPr>
              <a:t>〔IS65〕</a:t>
            </a:r>
            <a:endParaRPr lang="ja-JP" altLang="en-US" sz="1100" dirty="0">
              <a:latin typeface="メイリオ"/>
              <a:ea typeface="メイリオ"/>
              <a:cs typeface="メイリオ"/>
            </a:endParaRPr>
          </a:p>
        </p:txBody>
      </p:sp>
    </p:spTree>
    <p:extLst>
      <p:ext uri="{BB962C8B-B14F-4D97-AF65-F5344CB8AC3E}">
        <p14:creationId xmlns:p14="http://schemas.microsoft.com/office/powerpoint/2010/main" val="1986095239"/>
      </p:ext>
    </p:extLst>
  </p:cSld>
  <p:clrMapOvr>
    <a:masterClrMapping/>
  </p:clrMapOvr>
</p:sld>
</file>

<file path=ppt/theme/theme1.xml><?xml version="1.0" encoding="utf-8"?>
<a:theme xmlns:a="http://schemas.openxmlformats.org/drawingml/2006/main" name="Office テーマ">
  <a:themeElements>
    <a:clrScheme name="青">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Segoe　メイリオ">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2.potx" id="{A2FFFB87-B135-4F6F-93C3-31EBF096B488}" vid="{48EE3F0C-4BC7-4324-B8FB-B9F6BD660F74}"/>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just">
          <a:defRPr sz="900" dirty="0" smtClean="0">
            <a:latin typeface="メイリオ"/>
            <a:ea typeface="メイリオ"/>
            <a:cs typeface="メイリオ"/>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16学術会セミナー</Template>
  <TotalTime>0</TotalTime>
  <Words>704</Words>
  <Application>Microsoft Office PowerPoint</Application>
  <PresentationFormat>ユーザー設定</PresentationFormat>
  <Paragraphs>65</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2</vt:i4>
      </vt:variant>
    </vt:vector>
  </HeadingPairs>
  <TitlesOfParts>
    <vt:vector size="13" baseType="lpstr">
      <vt:lpstr>Meiryo UI</vt:lpstr>
      <vt:lpstr>ＭＳ Ｐゴシック</vt:lpstr>
      <vt:lpstr>メイリオ</vt:lpstr>
      <vt:lpstr>游ゴシック</vt:lpstr>
      <vt:lpstr>Arial</vt:lpstr>
      <vt:lpstr>Calibri</vt:lpstr>
      <vt:lpstr>Candara</vt:lpstr>
      <vt:lpstr>Century</vt:lpstr>
      <vt:lpstr>Segoe UI</vt:lpstr>
      <vt:lpstr>Office テーマ</vt:lpstr>
      <vt:lpstr>1_Office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2015-04-28T11:50:18Z</dcterms:created>
  <dcterms:modified xsi:type="dcterms:W3CDTF">2023-10-25T00:14:41Z</dcterms:modified>
</cp:coreProperties>
</file>