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 id="2147483677" r:id="rId2"/>
  </p:sldMasterIdLst>
  <p:sldIdLst>
    <p:sldId id="259" r:id="rId3"/>
    <p:sldId id="260" r:id="rId4"/>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95"/>
    <a:srgbClr val="003399"/>
    <a:srgbClr val="3F64A8"/>
    <a:srgbClr val="2F5597"/>
    <a:srgbClr val="DEEBF7"/>
    <a:srgbClr val="F6E967"/>
    <a:srgbClr val="F4A300"/>
    <a:srgbClr val="000000"/>
    <a:srgbClr val="1F4E79"/>
    <a:srgbClr val="FAC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26" autoAdjust="0"/>
    <p:restoredTop sz="94660" autoAdjust="0"/>
  </p:normalViewPr>
  <p:slideViewPr>
    <p:cSldViewPr snapToGrid="0">
      <p:cViewPr varScale="1">
        <p:scale>
          <a:sx n="81" d="100"/>
          <a:sy n="81" d="100"/>
        </p:scale>
        <p:origin x="2634" y="90"/>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9543"/>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3817"/>
            </a:lvl1pPr>
            <a:lvl2pPr marL="727174" indent="0" algn="ctr">
              <a:buNone/>
              <a:defRPr sz="3182"/>
            </a:lvl2pPr>
            <a:lvl3pPr marL="1454349" indent="0" algn="ctr">
              <a:buNone/>
              <a:defRPr sz="2863"/>
            </a:lvl3pPr>
            <a:lvl4pPr marL="2181522" indent="0" algn="ctr">
              <a:buNone/>
              <a:defRPr sz="2545"/>
            </a:lvl4pPr>
            <a:lvl5pPr marL="2908696" indent="0" algn="ctr">
              <a:buNone/>
              <a:defRPr sz="2545"/>
            </a:lvl5pPr>
            <a:lvl6pPr marL="3635871" indent="0" algn="ctr">
              <a:buNone/>
              <a:defRPr sz="2545"/>
            </a:lvl6pPr>
            <a:lvl7pPr marL="4363045" indent="0" algn="ctr">
              <a:buNone/>
              <a:defRPr sz="2545"/>
            </a:lvl7pPr>
            <a:lvl8pPr marL="5090220" indent="0" algn="ctr">
              <a:buNone/>
              <a:defRPr sz="2545"/>
            </a:lvl8pPr>
            <a:lvl9pPr marL="5817393" indent="0" algn="ctr">
              <a:buNone/>
              <a:defRPr sz="254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4500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305632" y="1570510"/>
            <a:ext cx="3910177" cy="2762951"/>
          </a:xfrm>
          <a:solidFill>
            <a:schemeClr val="bg1">
              <a:lumMod val="75000"/>
            </a:schemeClr>
          </a:solidFill>
        </p:spPr>
        <p:txBody>
          <a:bodyPr anchor="ctr">
            <a:normAutofit/>
          </a:bodyPr>
          <a:lstStyle>
            <a:lvl1pPr marL="0" indent="0">
              <a:buNone/>
              <a:defRPr sz="1200"/>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dirty="0"/>
              <a:t>写真をいれてください。</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
        <p:nvSpPr>
          <p:cNvPr id="9" name="図プレースホルダー 8"/>
          <p:cNvSpPr>
            <a:spLocks noGrp="1"/>
          </p:cNvSpPr>
          <p:nvPr>
            <p:ph type="pic" sz="quarter" idx="13" hasCustomPrompt="1"/>
          </p:nvPr>
        </p:nvSpPr>
        <p:spPr>
          <a:xfrm>
            <a:off x="3305175" y="4651374"/>
            <a:ext cx="3909600" cy="2764800"/>
          </a:xfrm>
          <a:solidFill>
            <a:schemeClr val="bg1">
              <a:lumMod val="75000"/>
            </a:schemeClr>
          </a:solidFill>
        </p:spPr>
        <p:txBody>
          <a:bodyPr anchor="ctr">
            <a:normAutofit/>
          </a:bodyPr>
          <a:lstStyle>
            <a:lvl1pPr marL="0" indent="0">
              <a:buNone/>
              <a:defRPr sz="1200"/>
            </a:lvl1pPr>
          </a:lstStyle>
          <a:p>
            <a:r>
              <a:rPr kumimoji="1" lang="ja-JP" altLang="en-US" dirty="0"/>
              <a:t>写真をいれてください。</a:t>
            </a:r>
          </a:p>
        </p:txBody>
      </p:sp>
    </p:spTree>
    <p:extLst>
      <p:ext uri="{BB962C8B-B14F-4D97-AF65-F5344CB8AC3E}">
        <p14:creationId xmlns:p14="http://schemas.microsoft.com/office/powerpoint/2010/main" val="173261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24722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6"/>
            <a:ext cx="1676609" cy="924378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6"/>
            <a:ext cx="4932630" cy="924378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59630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3169" y="3388465"/>
            <a:ext cx="6609239" cy="2338088"/>
          </a:xfrm>
        </p:spPr>
        <p:txBody>
          <a:bodyPr lIns="91438" tIns="45718" rIns="91438" bIns="45718"/>
          <a:lstStyle/>
          <a:p>
            <a:r>
              <a:rPr lang="ja-JP" altLang="en-US"/>
              <a:t>マスタ タイトルの書式設定</a:t>
            </a:r>
          </a:p>
        </p:txBody>
      </p:sp>
      <p:sp>
        <p:nvSpPr>
          <p:cNvPr id="3" name="サブタイトル 2"/>
          <p:cNvSpPr>
            <a:spLocks noGrp="1"/>
          </p:cNvSpPr>
          <p:nvPr>
            <p:ph type="subTitle" idx="1"/>
          </p:nvPr>
        </p:nvSpPr>
        <p:spPr>
          <a:xfrm>
            <a:off x="1166337" y="6181038"/>
            <a:ext cx="5442903" cy="2787527"/>
          </a:xfrm>
        </p:spPr>
        <p:txBody>
          <a:bodyPr lIns="91438" tIns="45718" rIns="91438" bIns="45718"/>
          <a:lstStyle>
            <a:lvl1pPr marL="0" indent="0" algn="ctr">
              <a:buNone/>
              <a:defRPr>
                <a:solidFill>
                  <a:schemeClr val="tx1">
                    <a:tint val="75000"/>
                  </a:schemeClr>
                </a:solidFill>
              </a:defRPr>
            </a:lvl1pPr>
            <a:lvl2pPr marL="503409" indent="0" algn="ctr">
              <a:buNone/>
              <a:defRPr>
                <a:solidFill>
                  <a:schemeClr val="tx1">
                    <a:tint val="75000"/>
                  </a:schemeClr>
                </a:solidFill>
              </a:defRPr>
            </a:lvl2pPr>
            <a:lvl3pPr marL="1006816" indent="0" algn="ctr">
              <a:buNone/>
              <a:defRPr>
                <a:solidFill>
                  <a:schemeClr val="tx1">
                    <a:tint val="75000"/>
                  </a:schemeClr>
                </a:solidFill>
              </a:defRPr>
            </a:lvl3pPr>
            <a:lvl4pPr marL="1510225" indent="0" algn="ctr">
              <a:buNone/>
              <a:defRPr>
                <a:solidFill>
                  <a:schemeClr val="tx1">
                    <a:tint val="75000"/>
                  </a:schemeClr>
                </a:solidFill>
              </a:defRPr>
            </a:lvl4pPr>
            <a:lvl5pPr marL="2013633" indent="0" algn="ctr">
              <a:buNone/>
              <a:defRPr>
                <a:solidFill>
                  <a:schemeClr val="tx1">
                    <a:tint val="75000"/>
                  </a:schemeClr>
                </a:solidFill>
              </a:defRPr>
            </a:lvl5pPr>
            <a:lvl6pPr marL="2517041" indent="0" algn="ctr">
              <a:buNone/>
              <a:defRPr>
                <a:solidFill>
                  <a:schemeClr val="tx1">
                    <a:tint val="75000"/>
                  </a:schemeClr>
                </a:solidFill>
              </a:defRPr>
            </a:lvl6pPr>
            <a:lvl7pPr marL="3020449" indent="0" algn="ctr">
              <a:buNone/>
              <a:defRPr>
                <a:solidFill>
                  <a:schemeClr val="tx1">
                    <a:tint val="75000"/>
                  </a:schemeClr>
                </a:solidFill>
              </a:defRPr>
            </a:lvl7pPr>
            <a:lvl8pPr marL="3523858" indent="0" algn="ctr">
              <a:buNone/>
              <a:defRPr>
                <a:solidFill>
                  <a:schemeClr val="tx1">
                    <a:tint val="75000"/>
                  </a:schemeClr>
                </a:solidFill>
              </a:defRPr>
            </a:lvl8pPr>
            <a:lvl9pPr marL="4027267"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E9899469-B82B-446D-A514-D0BA633240A5}" type="datetimeFigureOut">
              <a:rPr lang="ja-JP" altLang="en-US"/>
              <a:pPr>
                <a:defRPr/>
              </a:pPr>
              <a:t>2023/10/25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220892-AF55-43EB-A22E-E79C33CCDC5E}" type="slidenum">
              <a:rPr lang="ja-JP" altLang="en-US"/>
              <a:pPr>
                <a:defRPr/>
              </a:pPr>
              <a:t>‹#›</a:t>
            </a:fld>
            <a:endParaRPr lang="ja-JP" altLang="en-US"/>
          </a:p>
        </p:txBody>
      </p:sp>
    </p:spTree>
    <p:extLst>
      <p:ext uri="{BB962C8B-B14F-4D97-AF65-F5344CB8AC3E}">
        <p14:creationId xmlns:p14="http://schemas.microsoft.com/office/powerpoint/2010/main" val="3369014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1438" tIns="45718" rIns="91438" bIns="45718"/>
          <a:lstStyle/>
          <a:p>
            <a:r>
              <a:rPr lang="ja-JP" altLang="en-US"/>
              <a:t>マスタ タイトルの書式設定</a:t>
            </a:r>
          </a:p>
        </p:txBody>
      </p:sp>
      <p:sp>
        <p:nvSpPr>
          <p:cNvPr id="3" name="コンテンツ プレースホルダ 2"/>
          <p:cNvSpPr>
            <a:spLocks noGrp="1"/>
          </p:cNvSpPr>
          <p:nvPr>
            <p:ph idx="1"/>
          </p:nvPr>
        </p:nvSpPr>
        <p:spPr/>
        <p:txBody>
          <a:bodyPr lIns="91438" tIns="45718" rIns="91438" bIns="45718"/>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646765B6-362A-4637-84DD-A6D571FE9184}" type="datetimeFigureOut">
              <a:rPr lang="ja-JP" altLang="en-US"/>
              <a:pPr>
                <a:defRPr/>
              </a:pPr>
              <a:t>2023/10/25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F7CD781-22FB-448C-8910-246F22CEBC14}" type="slidenum">
              <a:rPr lang="ja-JP" altLang="en-US"/>
              <a:pPr>
                <a:defRPr/>
              </a:pPr>
              <a:t>‹#›</a:t>
            </a:fld>
            <a:endParaRPr lang="ja-JP" altLang="en-US"/>
          </a:p>
        </p:txBody>
      </p:sp>
    </p:spTree>
    <p:extLst>
      <p:ext uri="{BB962C8B-B14F-4D97-AF65-F5344CB8AC3E}">
        <p14:creationId xmlns:p14="http://schemas.microsoft.com/office/powerpoint/2010/main" val="3496684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4217" y="7009218"/>
            <a:ext cx="6609239" cy="2166392"/>
          </a:xfrm>
        </p:spPr>
        <p:txBody>
          <a:bodyPr lIns="91438" tIns="45718" rIns="91438" bIns="45718" anchor="t"/>
          <a:lstStyle>
            <a:lvl1pPr algn="l">
              <a:defRPr sz="4404" b="1" cap="all"/>
            </a:lvl1pPr>
          </a:lstStyle>
          <a:p>
            <a:r>
              <a:rPr lang="ja-JP" altLang="en-US"/>
              <a:t>マスタ タイトルの書式設定</a:t>
            </a:r>
          </a:p>
        </p:txBody>
      </p:sp>
      <p:sp>
        <p:nvSpPr>
          <p:cNvPr id="3" name="テキスト プレースホルダ 2"/>
          <p:cNvSpPr>
            <a:spLocks noGrp="1"/>
          </p:cNvSpPr>
          <p:nvPr>
            <p:ph type="body" idx="1"/>
          </p:nvPr>
        </p:nvSpPr>
        <p:spPr>
          <a:xfrm>
            <a:off x="614217" y="4623156"/>
            <a:ext cx="6609239" cy="2386061"/>
          </a:xfrm>
        </p:spPr>
        <p:txBody>
          <a:bodyPr lIns="91438" tIns="45718" rIns="91438" bIns="45718" anchor="b"/>
          <a:lstStyle>
            <a:lvl1pPr marL="0" indent="0">
              <a:buNone/>
              <a:defRPr sz="2202">
                <a:solidFill>
                  <a:schemeClr val="tx1">
                    <a:tint val="75000"/>
                  </a:schemeClr>
                </a:solidFill>
              </a:defRPr>
            </a:lvl1pPr>
            <a:lvl2pPr marL="503409" indent="0">
              <a:buNone/>
              <a:defRPr sz="1982">
                <a:solidFill>
                  <a:schemeClr val="tx1">
                    <a:tint val="75000"/>
                  </a:schemeClr>
                </a:solidFill>
              </a:defRPr>
            </a:lvl2pPr>
            <a:lvl3pPr marL="1006816" indent="0">
              <a:buNone/>
              <a:defRPr sz="1762">
                <a:solidFill>
                  <a:schemeClr val="tx1">
                    <a:tint val="75000"/>
                  </a:schemeClr>
                </a:solidFill>
              </a:defRPr>
            </a:lvl3pPr>
            <a:lvl4pPr marL="1510225" indent="0">
              <a:buNone/>
              <a:defRPr sz="1542">
                <a:solidFill>
                  <a:schemeClr val="tx1">
                    <a:tint val="75000"/>
                  </a:schemeClr>
                </a:solidFill>
              </a:defRPr>
            </a:lvl4pPr>
            <a:lvl5pPr marL="2013633" indent="0">
              <a:buNone/>
              <a:defRPr sz="1542">
                <a:solidFill>
                  <a:schemeClr val="tx1">
                    <a:tint val="75000"/>
                  </a:schemeClr>
                </a:solidFill>
              </a:defRPr>
            </a:lvl5pPr>
            <a:lvl6pPr marL="2517041" indent="0">
              <a:buNone/>
              <a:defRPr sz="1542">
                <a:solidFill>
                  <a:schemeClr val="tx1">
                    <a:tint val="75000"/>
                  </a:schemeClr>
                </a:solidFill>
              </a:defRPr>
            </a:lvl6pPr>
            <a:lvl7pPr marL="3020449" indent="0">
              <a:buNone/>
              <a:defRPr sz="1542">
                <a:solidFill>
                  <a:schemeClr val="tx1">
                    <a:tint val="75000"/>
                  </a:schemeClr>
                </a:solidFill>
              </a:defRPr>
            </a:lvl7pPr>
            <a:lvl8pPr marL="3523858" indent="0">
              <a:buNone/>
              <a:defRPr sz="1542">
                <a:solidFill>
                  <a:schemeClr val="tx1">
                    <a:tint val="75000"/>
                  </a:schemeClr>
                </a:solidFill>
              </a:defRPr>
            </a:lvl8pPr>
            <a:lvl9pPr marL="4027267" indent="0">
              <a:buNone/>
              <a:defRPr sz="1542">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9014134-C44B-4BA9-B50A-7ACA45E52516}" type="datetimeFigureOut">
              <a:rPr lang="ja-JP" altLang="en-US"/>
              <a:pPr>
                <a:defRPr/>
              </a:pPr>
              <a:t>2023/10/25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59A71EC-B5C6-4281-8B29-6CAE7AC37863}" type="slidenum">
              <a:rPr lang="ja-JP" altLang="en-US"/>
              <a:pPr>
                <a:defRPr/>
              </a:pPr>
              <a:t>‹#›</a:t>
            </a:fld>
            <a:endParaRPr lang="ja-JP" altLang="en-US"/>
          </a:p>
        </p:txBody>
      </p:sp>
    </p:spTree>
    <p:extLst>
      <p:ext uri="{BB962C8B-B14F-4D97-AF65-F5344CB8AC3E}">
        <p14:creationId xmlns:p14="http://schemas.microsoft.com/office/powerpoint/2010/main" val="2935858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1438" tIns="45718" rIns="91438" bIns="45718"/>
          <a:lstStyle/>
          <a:p>
            <a:r>
              <a:rPr lang="ja-JP" altLang="en-US"/>
              <a:t>マスタ タイトルの書式設定</a:t>
            </a:r>
          </a:p>
        </p:txBody>
      </p:sp>
      <p:sp>
        <p:nvSpPr>
          <p:cNvPr id="3" name="コンテンツ プレースホルダ 2"/>
          <p:cNvSpPr>
            <a:spLocks noGrp="1"/>
          </p:cNvSpPr>
          <p:nvPr>
            <p:ph sz="half" idx="1"/>
          </p:nvPr>
        </p:nvSpPr>
        <p:spPr>
          <a:xfrm>
            <a:off x="291588" y="3393513"/>
            <a:ext cx="2559460" cy="9597273"/>
          </a:xfrm>
        </p:spPr>
        <p:txBody>
          <a:bodyPr lIns="91438" tIns="45718" rIns="91438" bIns="45718"/>
          <a:lstStyle>
            <a:lvl1pPr>
              <a:defRPr sz="3083"/>
            </a:lvl1pPr>
            <a:lvl2pPr>
              <a:defRPr sz="2643"/>
            </a:lvl2pPr>
            <a:lvl3pPr>
              <a:defRPr sz="2202"/>
            </a:lvl3pPr>
            <a:lvl4pPr>
              <a:defRPr sz="1982"/>
            </a:lvl4pPr>
            <a:lvl5pPr>
              <a:defRPr sz="1982"/>
            </a:lvl5pPr>
            <a:lvl6pPr>
              <a:defRPr sz="1982"/>
            </a:lvl6pPr>
            <a:lvl7pPr>
              <a:defRPr sz="1982"/>
            </a:lvl7pPr>
            <a:lvl8pPr>
              <a:defRPr sz="1982"/>
            </a:lvl8pPr>
            <a:lvl9pPr>
              <a:defRPr sz="198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980640" y="3393513"/>
            <a:ext cx="2559460" cy="9597273"/>
          </a:xfrm>
        </p:spPr>
        <p:txBody>
          <a:bodyPr lIns="91438" tIns="45718" rIns="91438" bIns="45718"/>
          <a:lstStyle>
            <a:lvl1pPr>
              <a:defRPr sz="3083"/>
            </a:lvl1pPr>
            <a:lvl2pPr>
              <a:defRPr sz="2643"/>
            </a:lvl2pPr>
            <a:lvl3pPr>
              <a:defRPr sz="2202"/>
            </a:lvl3pPr>
            <a:lvl4pPr>
              <a:defRPr sz="1982"/>
            </a:lvl4pPr>
            <a:lvl5pPr>
              <a:defRPr sz="1982"/>
            </a:lvl5pPr>
            <a:lvl6pPr>
              <a:defRPr sz="1982"/>
            </a:lvl6pPr>
            <a:lvl7pPr>
              <a:defRPr sz="1982"/>
            </a:lvl7pPr>
            <a:lvl8pPr>
              <a:defRPr sz="1982"/>
            </a:lvl8pPr>
            <a:lvl9pPr>
              <a:defRPr sz="198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DD3144BE-E33F-4B1C-9BF1-E52BA27747FB}" type="datetimeFigureOut">
              <a:rPr lang="ja-JP" altLang="en-US"/>
              <a:pPr>
                <a:defRPr/>
              </a:pPr>
              <a:t>2023/10/25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AC7075E-FD9D-49AF-BB82-54F6CA385ABE}" type="slidenum">
              <a:rPr lang="ja-JP" altLang="en-US"/>
              <a:pPr>
                <a:defRPr/>
              </a:pPr>
              <a:t>‹#›</a:t>
            </a:fld>
            <a:endParaRPr lang="ja-JP" altLang="en-US"/>
          </a:p>
        </p:txBody>
      </p:sp>
    </p:spTree>
    <p:extLst>
      <p:ext uri="{BB962C8B-B14F-4D97-AF65-F5344CB8AC3E}">
        <p14:creationId xmlns:p14="http://schemas.microsoft.com/office/powerpoint/2010/main" val="3612988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8780" y="436816"/>
            <a:ext cx="6998018" cy="1817953"/>
          </a:xfrm>
        </p:spPr>
        <p:txBody>
          <a:bodyPr lIns="91438" tIns="45718" rIns="91438" bIns="45718"/>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88779" y="2441614"/>
            <a:ext cx="3435563" cy="1017548"/>
          </a:xfrm>
        </p:spPr>
        <p:txBody>
          <a:bodyPr lIns="91438" tIns="45718" rIns="91438" bIns="45718" anchor="b"/>
          <a:lstStyle>
            <a:lvl1pPr marL="0" indent="0">
              <a:buNone/>
              <a:defRPr sz="2643" b="1"/>
            </a:lvl1pPr>
            <a:lvl2pPr marL="503409" indent="0">
              <a:buNone/>
              <a:defRPr sz="2202" b="1"/>
            </a:lvl2pPr>
            <a:lvl3pPr marL="1006816" indent="0">
              <a:buNone/>
              <a:defRPr sz="1982" b="1"/>
            </a:lvl3pPr>
            <a:lvl4pPr marL="1510225" indent="0">
              <a:buNone/>
              <a:defRPr sz="1762" b="1"/>
            </a:lvl4pPr>
            <a:lvl5pPr marL="2013633" indent="0">
              <a:buNone/>
              <a:defRPr sz="1762" b="1"/>
            </a:lvl5pPr>
            <a:lvl6pPr marL="2517041" indent="0">
              <a:buNone/>
              <a:defRPr sz="1762" b="1"/>
            </a:lvl6pPr>
            <a:lvl7pPr marL="3020449" indent="0">
              <a:buNone/>
              <a:defRPr sz="1762" b="1"/>
            </a:lvl7pPr>
            <a:lvl8pPr marL="3523858" indent="0">
              <a:buNone/>
              <a:defRPr sz="1762" b="1"/>
            </a:lvl8pPr>
            <a:lvl9pPr marL="4027267" indent="0">
              <a:buNone/>
              <a:defRPr sz="1762"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88779" y="3459158"/>
            <a:ext cx="3435563" cy="6284560"/>
          </a:xfrm>
        </p:spPr>
        <p:txBody>
          <a:bodyPr lIns="91438" tIns="45718" rIns="91438" bIns="45718"/>
          <a:lstStyle>
            <a:lvl1pPr>
              <a:defRPr sz="2643"/>
            </a:lvl1pPr>
            <a:lvl2pPr>
              <a:defRPr sz="2202"/>
            </a:lvl2pPr>
            <a:lvl3pPr>
              <a:defRPr sz="1982"/>
            </a:lvl3pPr>
            <a:lvl4pPr>
              <a:defRPr sz="1762"/>
            </a:lvl4pPr>
            <a:lvl5pPr>
              <a:defRPr sz="1762"/>
            </a:lvl5pPr>
            <a:lvl6pPr>
              <a:defRPr sz="1762"/>
            </a:lvl6pPr>
            <a:lvl7pPr>
              <a:defRPr sz="1762"/>
            </a:lvl7pPr>
            <a:lvl8pPr>
              <a:defRPr sz="1762"/>
            </a:lvl8pPr>
            <a:lvl9pPr>
              <a:defRPr sz="17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949887" y="2441614"/>
            <a:ext cx="3436912" cy="1017548"/>
          </a:xfrm>
        </p:spPr>
        <p:txBody>
          <a:bodyPr lIns="91438" tIns="45718" rIns="91438" bIns="45718" anchor="b"/>
          <a:lstStyle>
            <a:lvl1pPr marL="0" indent="0">
              <a:buNone/>
              <a:defRPr sz="2643" b="1"/>
            </a:lvl1pPr>
            <a:lvl2pPr marL="503409" indent="0">
              <a:buNone/>
              <a:defRPr sz="2202" b="1"/>
            </a:lvl2pPr>
            <a:lvl3pPr marL="1006816" indent="0">
              <a:buNone/>
              <a:defRPr sz="1982" b="1"/>
            </a:lvl3pPr>
            <a:lvl4pPr marL="1510225" indent="0">
              <a:buNone/>
              <a:defRPr sz="1762" b="1"/>
            </a:lvl4pPr>
            <a:lvl5pPr marL="2013633" indent="0">
              <a:buNone/>
              <a:defRPr sz="1762" b="1"/>
            </a:lvl5pPr>
            <a:lvl6pPr marL="2517041" indent="0">
              <a:buNone/>
              <a:defRPr sz="1762" b="1"/>
            </a:lvl6pPr>
            <a:lvl7pPr marL="3020449" indent="0">
              <a:buNone/>
              <a:defRPr sz="1762" b="1"/>
            </a:lvl7pPr>
            <a:lvl8pPr marL="3523858" indent="0">
              <a:buNone/>
              <a:defRPr sz="1762" b="1"/>
            </a:lvl8pPr>
            <a:lvl9pPr marL="4027267" indent="0">
              <a:buNone/>
              <a:defRPr sz="1762"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949887" y="3459158"/>
            <a:ext cx="3436912" cy="6284560"/>
          </a:xfrm>
        </p:spPr>
        <p:txBody>
          <a:bodyPr lIns="91438" tIns="45718" rIns="91438" bIns="45718"/>
          <a:lstStyle>
            <a:lvl1pPr>
              <a:defRPr sz="2643"/>
            </a:lvl1pPr>
            <a:lvl2pPr>
              <a:defRPr sz="2202"/>
            </a:lvl2pPr>
            <a:lvl3pPr>
              <a:defRPr sz="1982"/>
            </a:lvl3pPr>
            <a:lvl4pPr>
              <a:defRPr sz="1762"/>
            </a:lvl4pPr>
            <a:lvl5pPr>
              <a:defRPr sz="1762"/>
            </a:lvl5pPr>
            <a:lvl6pPr>
              <a:defRPr sz="1762"/>
            </a:lvl6pPr>
            <a:lvl7pPr>
              <a:defRPr sz="1762"/>
            </a:lvl7pPr>
            <a:lvl8pPr>
              <a:defRPr sz="1762"/>
            </a:lvl8pPr>
            <a:lvl9pPr>
              <a:defRPr sz="17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F1B23ACC-67FC-4591-8F6C-F867274A0403}" type="datetimeFigureOut">
              <a:rPr lang="ja-JP" altLang="en-US"/>
              <a:pPr>
                <a:defRPr/>
              </a:pPr>
              <a:t>2023/10/25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023F3FE1-E435-490B-936E-EBC421EE503D}" type="slidenum">
              <a:rPr lang="ja-JP" altLang="en-US"/>
              <a:pPr>
                <a:defRPr/>
              </a:pPr>
              <a:t>‹#›</a:t>
            </a:fld>
            <a:endParaRPr lang="ja-JP" altLang="en-US"/>
          </a:p>
        </p:txBody>
      </p:sp>
    </p:spTree>
    <p:extLst>
      <p:ext uri="{BB962C8B-B14F-4D97-AF65-F5344CB8AC3E}">
        <p14:creationId xmlns:p14="http://schemas.microsoft.com/office/powerpoint/2010/main" val="3859107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1438" tIns="45718" rIns="91438" bIns="45718"/>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26B4574-97A1-4E29-8BA1-52B6E2CBD6BD}" type="datetimeFigureOut">
              <a:rPr lang="ja-JP" altLang="en-US"/>
              <a:pPr>
                <a:defRPr/>
              </a:pPr>
              <a:t>2023/10/25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8110E6A-D56D-4CE4-B466-2C166BB7BA11}" type="slidenum">
              <a:rPr lang="ja-JP" altLang="en-US"/>
              <a:pPr>
                <a:defRPr/>
              </a:pPr>
              <a:t>‹#›</a:t>
            </a:fld>
            <a:endParaRPr lang="ja-JP" altLang="en-US"/>
          </a:p>
        </p:txBody>
      </p:sp>
    </p:spTree>
    <p:extLst>
      <p:ext uri="{BB962C8B-B14F-4D97-AF65-F5344CB8AC3E}">
        <p14:creationId xmlns:p14="http://schemas.microsoft.com/office/powerpoint/2010/main" val="42762318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8DFE49E-6EEF-42E2-9C07-FC7EF3D41429}" type="datetimeFigureOut">
              <a:rPr lang="ja-JP" altLang="en-US"/>
              <a:pPr>
                <a:defRPr/>
              </a:pPr>
              <a:t>2023/10/25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68CF971-9958-4C03-A38E-D8DC5FF2C20B}" type="slidenum">
              <a:rPr lang="ja-JP" altLang="en-US"/>
              <a:pPr>
                <a:defRPr/>
              </a:pPr>
              <a:t>‹#›</a:t>
            </a:fld>
            <a:endParaRPr lang="ja-JP" altLang="en-US"/>
          </a:p>
        </p:txBody>
      </p:sp>
    </p:spTree>
    <p:extLst>
      <p:ext uri="{BB962C8B-B14F-4D97-AF65-F5344CB8AC3E}">
        <p14:creationId xmlns:p14="http://schemas.microsoft.com/office/powerpoint/2010/main" val="322543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5177274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82" y="434291"/>
            <a:ext cx="2558111" cy="1848252"/>
          </a:xfrm>
        </p:spPr>
        <p:txBody>
          <a:bodyPr lIns="91438" tIns="45718" rIns="91438" bIns="45718" anchor="b"/>
          <a:lstStyle>
            <a:lvl1pPr algn="l">
              <a:defRPr sz="2202" b="1"/>
            </a:lvl1pPr>
          </a:lstStyle>
          <a:p>
            <a:r>
              <a:rPr lang="ja-JP" altLang="en-US"/>
              <a:t>マスタ タイトルの書式設定</a:t>
            </a:r>
          </a:p>
        </p:txBody>
      </p:sp>
      <p:sp>
        <p:nvSpPr>
          <p:cNvPr id="3" name="コンテンツ プレースホルダ 2"/>
          <p:cNvSpPr>
            <a:spLocks noGrp="1"/>
          </p:cNvSpPr>
          <p:nvPr>
            <p:ph idx="1"/>
          </p:nvPr>
        </p:nvSpPr>
        <p:spPr>
          <a:xfrm>
            <a:off x="3040036" y="434290"/>
            <a:ext cx="4346763" cy="9309430"/>
          </a:xfrm>
        </p:spPr>
        <p:txBody>
          <a:bodyPr lIns="91438" tIns="45718" rIns="91438" bIns="45718"/>
          <a:lstStyle>
            <a:lvl1pPr>
              <a:defRPr sz="3524"/>
            </a:lvl1pPr>
            <a:lvl2pPr>
              <a:defRPr sz="3083"/>
            </a:lvl2pPr>
            <a:lvl3pPr>
              <a:defRPr sz="2643"/>
            </a:lvl3pPr>
            <a:lvl4pPr>
              <a:defRPr sz="2202"/>
            </a:lvl4pPr>
            <a:lvl5pPr>
              <a:defRPr sz="2202"/>
            </a:lvl5pPr>
            <a:lvl6pPr>
              <a:defRPr sz="2202"/>
            </a:lvl6pPr>
            <a:lvl7pPr>
              <a:defRPr sz="2202"/>
            </a:lvl7pPr>
            <a:lvl8pPr>
              <a:defRPr sz="2202"/>
            </a:lvl8pPr>
            <a:lvl9pPr>
              <a:defRPr sz="220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88782" y="2282542"/>
            <a:ext cx="2558111" cy="7461181"/>
          </a:xfrm>
        </p:spPr>
        <p:txBody>
          <a:bodyPr lIns="91438" tIns="45718" rIns="91438" bIns="45718"/>
          <a:lstStyle>
            <a:lvl1pPr marL="0" indent="0">
              <a:buNone/>
              <a:defRPr sz="1542"/>
            </a:lvl1pPr>
            <a:lvl2pPr marL="503409" indent="0">
              <a:buNone/>
              <a:defRPr sz="1321"/>
            </a:lvl2pPr>
            <a:lvl3pPr marL="1006816" indent="0">
              <a:buNone/>
              <a:defRPr sz="1101"/>
            </a:lvl3pPr>
            <a:lvl4pPr marL="1510225" indent="0">
              <a:buNone/>
              <a:defRPr sz="991"/>
            </a:lvl4pPr>
            <a:lvl5pPr marL="2013633" indent="0">
              <a:buNone/>
              <a:defRPr sz="991"/>
            </a:lvl5pPr>
            <a:lvl6pPr marL="2517041" indent="0">
              <a:buNone/>
              <a:defRPr sz="991"/>
            </a:lvl6pPr>
            <a:lvl7pPr marL="3020449" indent="0">
              <a:buNone/>
              <a:defRPr sz="991"/>
            </a:lvl7pPr>
            <a:lvl8pPr marL="3523858" indent="0">
              <a:buNone/>
              <a:defRPr sz="991"/>
            </a:lvl8pPr>
            <a:lvl9pPr marL="4027267" indent="0">
              <a:buNone/>
              <a:defRPr sz="991"/>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696AD11-322B-49F6-9225-4B6A7FBAAF20}" type="datetimeFigureOut">
              <a:rPr lang="ja-JP" altLang="en-US"/>
              <a:pPr>
                <a:defRPr/>
              </a:pPr>
              <a:t>2023/10/25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32EDF35-4C0B-4F1D-9E32-A9DA58000F66}" type="slidenum">
              <a:rPr lang="ja-JP" altLang="en-US"/>
              <a:pPr>
                <a:defRPr/>
              </a:pPr>
              <a:t>‹#›</a:t>
            </a:fld>
            <a:endParaRPr lang="ja-JP" altLang="en-US"/>
          </a:p>
        </p:txBody>
      </p:sp>
    </p:spTree>
    <p:extLst>
      <p:ext uri="{BB962C8B-B14F-4D97-AF65-F5344CB8AC3E}">
        <p14:creationId xmlns:p14="http://schemas.microsoft.com/office/powerpoint/2010/main" val="789886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67" y="7635400"/>
            <a:ext cx="4665345" cy="901403"/>
          </a:xfrm>
        </p:spPr>
        <p:txBody>
          <a:bodyPr lIns="91438" tIns="45718" rIns="91438" bIns="45718" anchor="b"/>
          <a:lstStyle>
            <a:lvl1pPr algn="l">
              <a:defRPr sz="2202" b="1"/>
            </a:lvl1pPr>
          </a:lstStyle>
          <a:p>
            <a:r>
              <a:rPr lang="ja-JP" altLang="en-US"/>
              <a:t>マスタ タイトルの書式設定</a:t>
            </a:r>
          </a:p>
        </p:txBody>
      </p:sp>
      <p:sp>
        <p:nvSpPr>
          <p:cNvPr id="3" name="図プレースホルダ 2"/>
          <p:cNvSpPr>
            <a:spLocks noGrp="1"/>
          </p:cNvSpPr>
          <p:nvPr>
            <p:ph type="pic" idx="1"/>
          </p:nvPr>
        </p:nvSpPr>
        <p:spPr>
          <a:xfrm>
            <a:off x="1524067" y="974624"/>
            <a:ext cx="4665345" cy="6544628"/>
          </a:xfrm>
        </p:spPr>
        <p:txBody>
          <a:bodyPr vert="horz" wrap="square" lIns="91438" tIns="45718" rIns="91438" bIns="45718" numCol="1" rtlCol="0" anchor="t" anchorCtr="0" compatLnSpc="1">
            <a:prstTxWarp prst="textNoShape">
              <a:avLst/>
            </a:prstTxWarp>
            <a:normAutofit/>
          </a:bodyPr>
          <a:lstStyle>
            <a:lvl1pPr marL="0" indent="0">
              <a:buNone/>
              <a:defRPr sz="3524"/>
            </a:lvl1pPr>
            <a:lvl2pPr marL="503409" indent="0">
              <a:buNone/>
              <a:defRPr sz="3083"/>
            </a:lvl2pPr>
            <a:lvl3pPr marL="1006816" indent="0">
              <a:buNone/>
              <a:defRPr sz="2643"/>
            </a:lvl3pPr>
            <a:lvl4pPr marL="1510225" indent="0">
              <a:buNone/>
              <a:defRPr sz="2202"/>
            </a:lvl4pPr>
            <a:lvl5pPr marL="2013633" indent="0">
              <a:buNone/>
              <a:defRPr sz="2202"/>
            </a:lvl5pPr>
            <a:lvl6pPr marL="2517041" indent="0">
              <a:buNone/>
              <a:defRPr sz="2202"/>
            </a:lvl6pPr>
            <a:lvl7pPr marL="3020449" indent="0">
              <a:buNone/>
              <a:defRPr sz="2202"/>
            </a:lvl7pPr>
            <a:lvl8pPr marL="3523858" indent="0">
              <a:buNone/>
              <a:defRPr sz="2202"/>
            </a:lvl8pPr>
            <a:lvl9pPr marL="4027267" indent="0">
              <a:buNone/>
              <a:defRPr sz="2202"/>
            </a:lvl9pPr>
          </a:lstStyle>
          <a:p>
            <a:pPr lvl="0"/>
            <a:endParaRPr lang="ja-JP" altLang="en-US" noProof="0" dirty="0"/>
          </a:p>
        </p:txBody>
      </p:sp>
      <p:sp>
        <p:nvSpPr>
          <p:cNvPr id="4" name="テキスト プレースホルダ 3"/>
          <p:cNvSpPr>
            <a:spLocks noGrp="1"/>
          </p:cNvSpPr>
          <p:nvPr>
            <p:ph type="body" sz="half" idx="2"/>
          </p:nvPr>
        </p:nvSpPr>
        <p:spPr>
          <a:xfrm>
            <a:off x="1524067" y="8536802"/>
            <a:ext cx="4665345" cy="1280140"/>
          </a:xfrm>
        </p:spPr>
        <p:txBody>
          <a:bodyPr lIns="91438" tIns="45718" rIns="91438" bIns="45718"/>
          <a:lstStyle>
            <a:lvl1pPr marL="0" indent="0">
              <a:buNone/>
              <a:defRPr sz="1542"/>
            </a:lvl1pPr>
            <a:lvl2pPr marL="503409" indent="0">
              <a:buNone/>
              <a:defRPr sz="1321"/>
            </a:lvl2pPr>
            <a:lvl3pPr marL="1006816" indent="0">
              <a:buNone/>
              <a:defRPr sz="1101"/>
            </a:lvl3pPr>
            <a:lvl4pPr marL="1510225" indent="0">
              <a:buNone/>
              <a:defRPr sz="991"/>
            </a:lvl4pPr>
            <a:lvl5pPr marL="2013633" indent="0">
              <a:buNone/>
              <a:defRPr sz="991"/>
            </a:lvl5pPr>
            <a:lvl6pPr marL="2517041" indent="0">
              <a:buNone/>
              <a:defRPr sz="991"/>
            </a:lvl6pPr>
            <a:lvl7pPr marL="3020449" indent="0">
              <a:buNone/>
              <a:defRPr sz="991"/>
            </a:lvl7pPr>
            <a:lvl8pPr marL="3523858" indent="0">
              <a:buNone/>
              <a:defRPr sz="991"/>
            </a:lvl8pPr>
            <a:lvl9pPr marL="4027267" indent="0">
              <a:buNone/>
              <a:defRPr sz="991"/>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FAC9448-E44E-4B55-A7B4-60B559571DC6}" type="datetimeFigureOut">
              <a:rPr lang="ja-JP" altLang="en-US"/>
              <a:pPr>
                <a:defRPr/>
              </a:pPr>
              <a:t>2023/10/25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84FC98-4CA5-4D5F-B0FB-11445496890D}" type="slidenum">
              <a:rPr lang="ja-JP" altLang="en-US"/>
              <a:pPr>
                <a:defRPr/>
              </a:pPr>
              <a:t>‹#›</a:t>
            </a:fld>
            <a:endParaRPr lang="ja-JP" altLang="en-US"/>
          </a:p>
        </p:txBody>
      </p:sp>
    </p:spTree>
    <p:extLst>
      <p:ext uri="{BB962C8B-B14F-4D97-AF65-F5344CB8AC3E}">
        <p14:creationId xmlns:p14="http://schemas.microsoft.com/office/powerpoint/2010/main" val="2866909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1438" tIns="45718" rIns="91438" bIns="45718"/>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lIns="91438" tIns="45718" rIns="91438" bIns="45718"/>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26BDDFE2-2B63-4D07-AF60-762B9C683EFB}" type="datetimeFigureOut">
              <a:rPr lang="ja-JP" altLang="en-US"/>
              <a:pPr>
                <a:defRPr/>
              </a:pPr>
              <a:t>2023/10/25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8D5A394-D96E-42E7-A2F0-318F9F5E060C}" type="slidenum">
              <a:rPr lang="ja-JP" altLang="en-US"/>
              <a:pPr>
                <a:defRPr/>
              </a:pPr>
              <a:t>‹#›</a:t>
            </a:fld>
            <a:endParaRPr lang="ja-JP" altLang="en-US"/>
          </a:p>
        </p:txBody>
      </p:sp>
    </p:spTree>
    <p:extLst>
      <p:ext uri="{BB962C8B-B14F-4D97-AF65-F5344CB8AC3E}">
        <p14:creationId xmlns:p14="http://schemas.microsoft.com/office/powerpoint/2010/main" val="511512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227968" y="583262"/>
            <a:ext cx="1312129" cy="12407524"/>
          </a:xfrm>
        </p:spPr>
        <p:txBody>
          <a:bodyPr vert="eaVert" lIns="91438" tIns="45718" rIns="91438" bIns="45718"/>
          <a:lstStyle/>
          <a:p>
            <a:r>
              <a:rPr lang="ja-JP" altLang="en-US"/>
              <a:t>マスタ タイトルの書式設定</a:t>
            </a:r>
          </a:p>
        </p:txBody>
      </p:sp>
      <p:sp>
        <p:nvSpPr>
          <p:cNvPr id="3" name="縦書きテキスト プレースホルダ 2"/>
          <p:cNvSpPr>
            <a:spLocks noGrp="1"/>
          </p:cNvSpPr>
          <p:nvPr>
            <p:ph type="body" orient="vert" idx="1"/>
          </p:nvPr>
        </p:nvSpPr>
        <p:spPr>
          <a:xfrm>
            <a:off x="291586" y="583262"/>
            <a:ext cx="3806792" cy="12407524"/>
          </a:xfrm>
        </p:spPr>
        <p:txBody>
          <a:bodyPr vert="eaVert" lIns="91438" tIns="45718" rIns="91438" bIns="45718"/>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C06B165-5CF0-4723-822F-8EA90312CE3F}" type="datetimeFigureOut">
              <a:rPr lang="ja-JP" altLang="en-US"/>
              <a:pPr>
                <a:defRPr/>
              </a:pPr>
              <a:t>2023/10/25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158AE0B-1DD4-43B4-A42F-674CD6D195C8}" type="slidenum">
              <a:rPr lang="ja-JP" altLang="en-US"/>
              <a:pPr>
                <a:defRPr/>
              </a:pPr>
              <a:t>‹#›</a:t>
            </a:fld>
            <a:endParaRPr lang="ja-JP" altLang="en-US"/>
          </a:p>
        </p:txBody>
      </p:sp>
    </p:spTree>
    <p:extLst>
      <p:ext uri="{BB962C8B-B14F-4D97-AF65-F5344CB8AC3E}">
        <p14:creationId xmlns:p14="http://schemas.microsoft.com/office/powerpoint/2010/main" val="3654115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lIns="0" tIns="0" rIns="0" bIns="0"/>
          <a:lstStyle>
            <a:lvl1pPr algn="ctr">
              <a:defRPr>
                <a:solidFill>
                  <a:schemeClr val="tx1">
                    <a:tint val="75000"/>
                  </a:schemeClr>
                </a:solidFill>
              </a:defRPr>
            </a:lvl1pPr>
          </a:lstStyle>
          <a:p>
            <a:pPr>
              <a:defRPr/>
            </a:pPr>
            <a:endParaRPr/>
          </a:p>
        </p:txBody>
      </p:sp>
      <p:sp>
        <p:nvSpPr>
          <p:cNvPr id="3" name="Holder 3"/>
          <p:cNvSpPr>
            <a:spLocks noGrp="1"/>
          </p:cNvSpPr>
          <p:nvPr>
            <p:ph type="dt" sz="half" idx="11"/>
          </p:nvPr>
        </p:nvSpPr>
        <p:spPr/>
        <p:txBody>
          <a:bodyPr lIns="0" tIns="0" rIns="0" bIns="0"/>
          <a:lstStyle>
            <a:lvl1pPr algn="l">
              <a:defRPr>
                <a:solidFill>
                  <a:schemeClr val="tx1">
                    <a:tint val="75000"/>
                  </a:schemeClr>
                </a:solidFill>
              </a:defRPr>
            </a:lvl1pPr>
          </a:lstStyle>
          <a:p>
            <a:pPr>
              <a:defRPr/>
            </a:pPr>
            <a:fld id="{A83FE0ED-6DDD-4835-A8DC-61D3B0F8A6B4}" type="datetimeFigureOut">
              <a:rPr lang="en-US"/>
              <a:pPr>
                <a:defRPr/>
              </a:pPr>
              <a:t>10/25/2023</a:t>
            </a:fld>
            <a:endParaRPr lang="en-US"/>
          </a:p>
        </p:txBody>
      </p:sp>
      <p:sp>
        <p:nvSpPr>
          <p:cNvPr id="4" name="Holder 4"/>
          <p:cNvSpPr>
            <a:spLocks noGrp="1"/>
          </p:cNvSpPr>
          <p:nvPr>
            <p:ph type="sldNum" sz="quarter" idx="12"/>
          </p:nvPr>
        </p:nvSpPr>
        <p:spPr/>
        <p:txBody>
          <a:bodyPr lIns="0" tIns="0" rIns="0" bIns="0"/>
          <a:lstStyle>
            <a:lvl1pPr>
              <a:defRPr/>
            </a:lvl1pPr>
          </a:lstStyle>
          <a:p>
            <a:pPr>
              <a:defRPr/>
            </a:pPr>
            <a:fld id="{C5341A1F-3742-421D-B126-732DC2BBA3CB}" type="slidenum">
              <a:rPr lang="ja-JP" altLang="ja-JP"/>
              <a:pPr>
                <a:defRPr/>
              </a:pPr>
              <a:t>‹#›</a:t>
            </a:fld>
            <a:endParaRPr lang="ja-JP" altLang="ja-JP"/>
          </a:p>
        </p:txBody>
      </p:sp>
    </p:spTree>
    <p:extLst>
      <p:ext uri="{BB962C8B-B14F-4D97-AF65-F5344CB8AC3E}">
        <p14:creationId xmlns:p14="http://schemas.microsoft.com/office/powerpoint/2010/main" val="384549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954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3817">
                <a:solidFill>
                  <a:schemeClr val="tx1"/>
                </a:solidFill>
              </a:defRPr>
            </a:lvl1pPr>
            <a:lvl2pPr marL="727174" indent="0">
              <a:buNone/>
              <a:defRPr sz="3182">
                <a:solidFill>
                  <a:schemeClr val="tx1">
                    <a:tint val="75000"/>
                  </a:schemeClr>
                </a:solidFill>
              </a:defRPr>
            </a:lvl2pPr>
            <a:lvl3pPr marL="1454349" indent="0">
              <a:buNone/>
              <a:defRPr sz="2863">
                <a:solidFill>
                  <a:schemeClr val="tx1">
                    <a:tint val="75000"/>
                  </a:schemeClr>
                </a:solidFill>
              </a:defRPr>
            </a:lvl3pPr>
            <a:lvl4pPr marL="2181522" indent="0">
              <a:buNone/>
              <a:defRPr sz="2545">
                <a:solidFill>
                  <a:schemeClr val="tx1">
                    <a:tint val="75000"/>
                  </a:schemeClr>
                </a:solidFill>
              </a:defRPr>
            </a:lvl4pPr>
            <a:lvl5pPr marL="2908696" indent="0">
              <a:buNone/>
              <a:defRPr sz="2545">
                <a:solidFill>
                  <a:schemeClr val="tx1">
                    <a:tint val="75000"/>
                  </a:schemeClr>
                </a:solidFill>
              </a:defRPr>
            </a:lvl5pPr>
            <a:lvl6pPr marL="3635871" indent="0">
              <a:buNone/>
              <a:defRPr sz="2545">
                <a:solidFill>
                  <a:schemeClr val="tx1">
                    <a:tint val="75000"/>
                  </a:schemeClr>
                </a:solidFill>
              </a:defRPr>
            </a:lvl6pPr>
            <a:lvl7pPr marL="4363045" indent="0">
              <a:buNone/>
              <a:defRPr sz="2545">
                <a:solidFill>
                  <a:schemeClr val="tx1">
                    <a:tint val="75000"/>
                  </a:schemeClr>
                </a:solidFill>
              </a:defRPr>
            </a:lvl7pPr>
            <a:lvl8pPr marL="5090220" indent="0">
              <a:buNone/>
              <a:defRPr sz="2545">
                <a:solidFill>
                  <a:schemeClr val="tx1">
                    <a:tint val="75000"/>
                  </a:schemeClr>
                </a:solidFill>
              </a:defRPr>
            </a:lvl8pPr>
            <a:lvl9pPr marL="5817393" indent="0">
              <a:buNone/>
              <a:defRPr sz="254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3765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4"/>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4"/>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0143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5" y="2673906"/>
            <a:ext cx="32894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4" name="Content Placeholder 3"/>
          <p:cNvSpPr>
            <a:spLocks noGrp="1"/>
          </p:cNvSpPr>
          <p:nvPr>
            <p:ph sz="half" idx="2"/>
          </p:nvPr>
        </p:nvSpPr>
        <p:spPr>
          <a:xfrm>
            <a:off x="535585" y="3984346"/>
            <a:ext cx="3289432" cy="5860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6" y="2673906"/>
            <a:ext cx="33056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6" name="Content Placeholder 5"/>
          <p:cNvSpPr>
            <a:spLocks noGrp="1"/>
          </p:cNvSpPr>
          <p:nvPr>
            <p:ph sz="quarter" idx="4"/>
          </p:nvPr>
        </p:nvSpPr>
        <p:spPr>
          <a:xfrm>
            <a:off x="3936386" y="3984346"/>
            <a:ext cx="3305632" cy="5860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75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4815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9566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0"/>
            <a:ext cx="3936385" cy="7751546"/>
          </a:xfrm>
        </p:spPr>
        <p:txBody>
          <a:bodyPr/>
          <a:lstStyle>
            <a:lvl1pPr>
              <a:defRPr sz="5089"/>
            </a:lvl1pPr>
            <a:lvl2pPr>
              <a:defRPr sz="4454"/>
            </a:lvl2pPr>
            <a:lvl3pPr>
              <a:defRPr sz="3817"/>
            </a:lvl3pPr>
            <a:lvl4pPr>
              <a:defRPr sz="3182"/>
            </a:lvl4pPr>
            <a:lvl5pPr>
              <a:defRPr sz="3182"/>
            </a:lvl5pPr>
            <a:lvl6pPr>
              <a:defRPr sz="3182"/>
            </a:lvl6pPr>
            <a:lvl7pPr>
              <a:defRPr sz="3182"/>
            </a:lvl7pPr>
            <a:lvl8pPr>
              <a:defRPr sz="3182"/>
            </a:lvl8pPr>
            <a:lvl9pPr>
              <a:defRPr sz="318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939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0"/>
            <a:ext cx="3936385" cy="7751546"/>
          </a:xfrm>
        </p:spPr>
        <p:txBody>
          <a:bodyPr anchor="t"/>
          <a:lstStyle>
            <a:lvl1pPr marL="0" indent="0">
              <a:buNone/>
              <a:defRPr sz="5089"/>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807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4"/>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7"/>
            <a:ext cx="1749504" cy="580734"/>
          </a:xfrm>
          <a:prstGeom prst="rect">
            <a:avLst/>
          </a:prstGeom>
        </p:spPr>
        <p:txBody>
          <a:bodyPr vert="horz" lIns="91440" tIns="45720" rIns="91440" bIns="45720" rtlCol="0" anchor="ctr"/>
          <a:lstStyle>
            <a:lvl1pPr algn="l">
              <a:defRPr sz="1909">
                <a:solidFill>
                  <a:schemeClr val="tx1">
                    <a:tint val="75000"/>
                  </a:schemeClr>
                </a:solidFill>
              </a:defRPr>
            </a:lvl1p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3"/>
          </p:nvPr>
        </p:nvSpPr>
        <p:spPr>
          <a:xfrm>
            <a:off x="2575660" y="10109837"/>
            <a:ext cx="2624256" cy="580734"/>
          </a:xfrm>
          <a:prstGeom prst="rect">
            <a:avLst/>
          </a:prstGeom>
        </p:spPr>
        <p:txBody>
          <a:bodyPr vert="horz" lIns="91440" tIns="45720" rIns="91440" bIns="45720" rtlCol="0" anchor="ctr"/>
          <a:lstStyle>
            <a:lvl1pPr algn="ctr">
              <a:defRPr sz="190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1" y="10109837"/>
            <a:ext cx="1749504" cy="580734"/>
          </a:xfrm>
          <a:prstGeom prst="rect">
            <a:avLst/>
          </a:prstGeom>
        </p:spPr>
        <p:txBody>
          <a:bodyPr vert="horz" lIns="91440" tIns="45720" rIns="91440" bIns="45720" rtlCol="0" anchor="ctr"/>
          <a:lstStyle>
            <a:lvl1pPr algn="r">
              <a:defRPr sz="1909">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34754248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6" r:id="rId10"/>
    <p:sldLayoutId id="2147483673" r:id="rId11"/>
    <p:sldLayoutId id="2147483674" r:id="rId12"/>
  </p:sldLayoutIdLst>
  <p:txStyles>
    <p:titleStyle>
      <a:lvl1pPr algn="l" defTabSz="1454349" rtl="0" eaLnBrk="1" latinLnBrk="0" hangingPunct="1">
        <a:lnSpc>
          <a:spcPct val="90000"/>
        </a:lnSpc>
        <a:spcBef>
          <a:spcPct val="0"/>
        </a:spcBef>
        <a:buNone/>
        <a:defRPr kumimoji="1" sz="6999" kern="1200">
          <a:solidFill>
            <a:schemeClr val="tx1"/>
          </a:solidFill>
          <a:latin typeface="+mj-lt"/>
          <a:ea typeface="+mj-ea"/>
          <a:cs typeface="+mj-cs"/>
        </a:defRPr>
      </a:lvl1pPr>
    </p:titleStyle>
    <p:bodyStyle>
      <a:lvl1pPr marL="363588" indent="-363588" algn="l" defTabSz="1454349" rtl="0" eaLnBrk="1" latinLnBrk="0" hangingPunct="1">
        <a:lnSpc>
          <a:spcPct val="90000"/>
        </a:lnSpc>
        <a:spcBef>
          <a:spcPts val="1591"/>
        </a:spcBef>
        <a:buFont typeface="Arial" panose="020B0604020202020204" pitchFamily="34" charset="0"/>
        <a:buChar char="•"/>
        <a:defRPr kumimoji="1" sz="4454" kern="1200">
          <a:solidFill>
            <a:schemeClr val="tx1"/>
          </a:solidFill>
          <a:latin typeface="+mn-lt"/>
          <a:ea typeface="+mn-ea"/>
          <a:cs typeface="+mn-cs"/>
        </a:defRPr>
      </a:lvl1pPr>
      <a:lvl2pPr marL="1090761" indent="-363588" algn="l" defTabSz="1454349" rtl="0" eaLnBrk="1" latinLnBrk="0" hangingPunct="1">
        <a:lnSpc>
          <a:spcPct val="90000"/>
        </a:lnSpc>
        <a:spcBef>
          <a:spcPts val="795"/>
        </a:spcBef>
        <a:buFont typeface="Arial" panose="020B0604020202020204" pitchFamily="34" charset="0"/>
        <a:buChar char="•"/>
        <a:defRPr kumimoji="1" sz="3817" kern="1200">
          <a:solidFill>
            <a:schemeClr val="tx1"/>
          </a:solidFill>
          <a:latin typeface="+mn-lt"/>
          <a:ea typeface="+mn-ea"/>
          <a:cs typeface="+mn-cs"/>
        </a:defRPr>
      </a:lvl2pPr>
      <a:lvl3pPr marL="1817935" indent="-363588" algn="l" defTabSz="1454349" rtl="0" eaLnBrk="1" latinLnBrk="0" hangingPunct="1">
        <a:lnSpc>
          <a:spcPct val="90000"/>
        </a:lnSpc>
        <a:spcBef>
          <a:spcPts val="795"/>
        </a:spcBef>
        <a:buFont typeface="Arial" panose="020B0604020202020204" pitchFamily="34" charset="0"/>
        <a:buChar char="•"/>
        <a:defRPr kumimoji="1" sz="3182" kern="1200">
          <a:solidFill>
            <a:schemeClr val="tx1"/>
          </a:solidFill>
          <a:latin typeface="+mn-lt"/>
          <a:ea typeface="+mn-ea"/>
          <a:cs typeface="+mn-cs"/>
        </a:defRPr>
      </a:lvl3pPr>
      <a:lvl4pPr marL="2545110"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4pPr>
      <a:lvl5pPr marL="3272284"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5pPr>
      <a:lvl6pPr marL="3999457"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6pPr>
      <a:lvl7pPr marL="4726632"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7pPr>
      <a:lvl8pPr marL="5453806"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8pPr>
      <a:lvl9pPr marL="6180981"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9pPr>
    </p:bodyStyle>
    <p:otherStyle>
      <a:defPPr>
        <a:defRPr lang="en-US"/>
      </a:defPPr>
      <a:lvl1pPr marL="0" algn="l" defTabSz="1454349" rtl="0" eaLnBrk="1" latinLnBrk="0" hangingPunct="1">
        <a:defRPr kumimoji="1" sz="2863" kern="1200">
          <a:solidFill>
            <a:schemeClr val="tx1"/>
          </a:solidFill>
          <a:latin typeface="+mn-lt"/>
          <a:ea typeface="+mn-ea"/>
          <a:cs typeface="+mn-cs"/>
        </a:defRPr>
      </a:lvl1pPr>
      <a:lvl2pPr marL="727174" algn="l" defTabSz="1454349" rtl="0" eaLnBrk="1" latinLnBrk="0" hangingPunct="1">
        <a:defRPr kumimoji="1" sz="2863" kern="1200">
          <a:solidFill>
            <a:schemeClr val="tx1"/>
          </a:solidFill>
          <a:latin typeface="+mn-lt"/>
          <a:ea typeface="+mn-ea"/>
          <a:cs typeface="+mn-cs"/>
        </a:defRPr>
      </a:lvl2pPr>
      <a:lvl3pPr marL="1454349" algn="l" defTabSz="1454349" rtl="0" eaLnBrk="1" latinLnBrk="0" hangingPunct="1">
        <a:defRPr kumimoji="1" sz="2863" kern="1200">
          <a:solidFill>
            <a:schemeClr val="tx1"/>
          </a:solidFill>
          <a:latin typeface="+mn-lt"/>
          <a:ea typeface="+mn-ea"/>
          <a:cs typeface="+mn-cs"/>
        </a:defRPr>
      </a:lvl3pPr>
      <a:lvl4pPr marL="2181522" algn="l" defTabSz="1454349" rtl="0" eaLnBrk="1" latinLnBrk="0" hangingPunct="1">
        <a:defRPr kumimoji="1" sz="2863" kern="1200">
          <a:solidFill>
            <a:schemeClr val="tx1"/>
          </a:solidFill>
          <a:latin typeface="+mn-lt"/>
          <a:ea typeface="+mn-ea"/>
          <a:cs typeface="+mn-cs"/>
        </a:defRPr>
      </a:lvl4pPr>
      <a:lvl5pPr marL="2908696" algn="l" defTabSz="1454349" rtl="0" eaLnBrk="1" latinLnBrk="0" hangingPunct="1">
        <a:defRPr kumimoji="1" sz="2863" kern="1200">
          <a:solidFill>
            <a:schemeClr val="tx1"/>
          </a:solidFill>
          <a:latin typeface="+mn-lt"/>
          <a:ea typeface="+mn-ea"/>
          <a:cs typeface="+mn-cs"/>
        </a:defRPr>
      </a:lvl5pPr>
      <a:lvl6pPr marL="3635871" algn="l" defTabSz="1454349" rtl="0" eaLnBrk="1" latinLnBrk="0" hangingPunct="1">
        <a:defRPr kumimoji="1" sz="2863" kern="1200">
          <a:solidFill>
            <a:schemeClr val="tx1"/>
          </a:solidFill>
          <a:latin typeface="+mn-lt"/>
          <a:ea typeface="+mn-ea"/>
          <a:cs typeface="+mn-cs"/>
        </a:defRPr>
      </a:lvl6pPr>
      <a:lvl7pPr marL="4363045" algn="l" defTabSz="1454349" rtl="0" eaLnBrk="1" latinLnBrk="0" hangingPunct="1">
        <a:defRPr kumimoji="1" sz="2863" kern="1200">
          <a:solidFill>
            <a:schemeClr val="tx1"/>
          </a:solidFill>
          <a:latin typeface="+mn-lt"/>
          <a:ea typeface="+mn-ea"/>
          <a:cs typeface="+mn-cs"/>
        </a:defRPr>
      </a:lvl7pPr>
      <a:lvl8pPr marL="5090220" algn="l" defTabSz="1454349" rtl="0" eaLnBrk="1" latinLnBrk="0" hangingPunct="1">
        <a:defRPr kumimoji="1" sz="2863" kern="1200">
          <a:solidFill>
            <a:schemeClr val="tx1"/>
          </a:solidFill>
          <a:latin typeface="+mn-lt"/>
          <a:ea typeface="+mn-ea"/>
          <a:cs typeface="+mn-cs"/>
        </a:defRPr>
      </a:lvl8pPr>
      <a:lvl9pPr marL="5817393" algn="l" defTabSz="1454349" rtl="0" eaLnBrk="1" latinLnBrk="0" hangingPunct="1">
        <a:defRPr kumimoji="1" sz="28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日付プレースホルダ 3"/>
          <p:cNvSpPr>
            <a:spLocks noGrp="1"/>
          </p:cNvSpPr>
          <p:nvPr>
            <p:ph type="dt" sz="half" idx="2"/>
          </p:nvPr>
        </p:nvSpPr>
        <p:spPr>
          <a:xfrm>
            <a:off x="388779" y="10110611"/>
            <a:ext cx="1814301" cy="580346"/>
          </a:xfrm>
          <a:prstGeom prst="rect">
            <a:avLst/>
          </a:prstGeom>
        </p:spPr>
        <p:txBody>
          <a:bodyPr vert="horz" wrap="square" lIns="91438" tIns="45718" rIns="91438" bIns="45718" numCol="1" anchor="ctr" anchorCtr="0" compatLnSpc="1">
            <a:prstTxWarp prst="textNoShape">
              <a:avLst/>
            </a:prstTxWarp>
          </a:bodyPr>
          <a:lstStyle>
            <a:lvl1pPr eaLnBrk="1" hangingPunct="1">
              <a:defRPr sz="1321">
                <a:solidFill>
                  <a:srgbClr val="898989"/>
                </a:solidFill>
                <a:latin typeface="Calibri" pitchFamily="34" charset="0"/>
                <a:ea typeface="ＭＳ Ｐゴシック" pitchFamily="50" charset="-128"/>
              </a:defRPr>
            </a:lvl1pPr>
          </a:lstStyle>
          <a:p>
            <a:pPr>
              <a:defRPr/>
            </a:pPr>
            <a:fld id="{E5878D70-A8C3-4646-AC6C-36BE535142A9}" type="datetimeFigureOut">
              <a:rPr lang="ja-JP" altLang="en-US"/>
              <a:pPr>
                <a:defRPr/>
              </a:pPr>
              <a:t>2023/10/25</a:t>
            </a:fld>
            <a:endParaRPr lang="ja-JP" altLang="en-US"/>
          </a:p>
        </p:txBody>
      </p:sp>
      <p:sp>
        <p:nvSpPr>
          <p:cNvPr id="5" name="フッター プレースホルダ 4"/>
          <p:cNvSpPr>
            <a:spLocks noGrp="1"/>
          </p:cNvSpPr>
          <p:nvPr>
            <p:ph type="ftr" sz="quarter" idx="3"/>
          </p:nvPr>
        </p:nvSpPr>
        <p:spPr>
          <a:xfrm>
            <a:off x="2656655" y="10110611"/>
            <a:ext cx="2462265" cy="580346"/>
          </a:xfrm>
          <a:prstGeom prst="rect">
            <a:avLst/>
          </a:prstGeom>
        </p:spPr>
        <p:txBody>
          <a:bodyPr vert="horz" lIns="91438" tIns="45718" rIns="91438" bIns="45718" rtlCol="0" anchor="ctr"/>
          <a:lstStyle>
            <a:lvl1pPr algn="ctr" eaLnBrk="1" fontAlgn="auto" hangingPunct="1">
              <a:spcBef>
                <a:spcPts val="0"/>
              </a:spcBef>
              <a:spcAft>
                <a:spcPts val="0"/>
              </a:spcAft>
              <a:defRPr sz="1321">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5572495" y="10110611"/>
            <a:ext cx="1814301" cy="580346"/>
          </a:xfrm>
          <a:prstGeom prst="rect">
            <a:avLst/>
          </a:prstGeom>
        </p:spPr>
        <p:txBody>
          <a:bodyPr vert="horz" wrap="square" lIns="91438" tIns="45718" rIns="91438" bIns="45718" numCol="1" anchor="ctr" anchorCtr="0" compatLnSpc="1">
            <a:prstTxWarp prst="textNoShape">
              <a:avLst/>
            </a:prstTxWarp>
          </a:bodyPr>
          <a:lstStyle>
            <a:lvl1pPr algn="r" eaLnBrk="1" hangingPunct="1">
              <a:defRPr sz="1321">
                <a:solidFill>
                  <a:srgbClr val="898989"/>
                </a:solidFill>
                <a:latin typeface="Calibri" panose="020F0502020204030204" pitchFamily="34" charset="0"/>
              </a:defRPr>
            </a:lvl1pPr>
          </a:lstStyle>
          <a:p>
            <a:pPr>
              <a:defRPr/>
            </a:pPr>
            <a:fld id="{EBA5891C-6774-4EF9-BD1D-5DA78077A899}" type="slidenum">
              <a:rPr lang="ja-JP" altLang="en-US"/>
              <a:pPr>
                <a:defRPr/>
              </a:pPr>
              <a:t>‹#›</a:t>
            </a:fld>
            <a:endParaRPr lang="ja-JP" altLang="en-US"/>
          </a:p>
        </p:txBody>
      </p:sp>
    </p:spTree>
    <p:extLst>
      <p:ext uri="{BB962C8B-B14F-4D97-AF65-F5344CB8AC3E}">
        <p14:creationId xmlns:p14="http://schemas.microsoft.com/office/powerpoint/2010/main" val="16388931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ctr" rtl="0" eaLnBrk="0" fontAlgn="base" hangingPunct="0">
        <a:spcBef>
          <a:spcPct val="0"/>
        </a:spcBef>
        <a:spcAft>
          <a:spcPct val="0"/>
        </a:spcAft>
        <a:defRPr kumimoji="1" sz="4845" kern="1200">
          <a:solidFill>
            <a:schemeClr val="tx1"/>
          </a:solidFill>
          <a:latin typeface="+mj-lt"/>
          <a:ea typeface="+mj-ea"/>
          <a:cs typeface="ＭＳ Ｐゴシック" charset="0"/>
        </a:defRPr>
      </a:lvl1pPr>
      <a:lvl2pPr algn="ctr" rtl="0" eaLnBrk="0" fontAlgn="base" hangingPunct="0">
        <a:spcBef>
          <a:spcPct val="0"/>
        </a:spcBef>
        <a:spcAft>
          <a:spcPct val="0"/>
        </a:spcAft>
        <a:defRPr kumimoji="1" sz="4845">
          <a:solidFill>
            <a:schemeClr val="tx1"/>
          </a:solidFill>
          <a:latin typeface="Calibri" pitchFamily="34" charset="0"/>
          <a:ea typeface="ＭＳ Ｐゴシック" charset="-128"/>
          <a:cs typeface="ＭＳ Ｐゴシック" charset="0"/>
        </a:defRPr>
      </a:lvl2pPr>
      <a:lvl3pPr algn="ctr" rtl="0" eaLnBrk="0" fontAlgn="base" hangingPunct="0">
        <a:spcBef>
          <a:spcPct val="0"/>
        </a:spcBef>
        <a:spcAft>
          <a:spcPct val="0"/>
        </a:spcAft>
        <a:defRPr kumimoji="1" sz="4845">
          <a:solidFill>
            <a:schemeClr val="tx1"/>
          </a:solidFill>
          <a:latin typeface="Calibri" pitchFamily="34" charset="0"/>
          <a:ea typeface="ＭＳ Ｐゴシック" charset="-128"/>
          <a:cs typeface="ＭＳ Ｐゴシック" charset="0"/>
        </a:defRPr>
      </a:lvl3pPr>
      <a:lvl4pPr algn="ctr" rtl="0" eaLnBrk="0" fontAlgn="base" hangingPunct="0">
        <a:spcBef>
          <a:spcPct val="0"/>
        </a:spcBef>
        <a:spcAft>
          <a:spcPct val="0"/>
        </a:spcAft>
        <a:defRPr kumimoji="1" sz="4845">
          <a:solidFill>
            <a:schemeClr val="tx1"/>
          </a:solidFill>
          <a:latin typeface="Calibri" pitchFamily="34" charset="0"/>
          <a:ea typeface="ＭＳ Ｐゴシック" charset="-128"/>
          <a:cs typeface="ＭＳ Ｐゴシック" charset="0"/>
        </a:defRPr>
      </a:lvl4pPr>
      <a:lvl5pPr algn="ctr" rtl="0" eaLnBrk="0" fontAlgn="base" hangingPunct="0">
        <a:spcBef>
          <a:spcPct val="0"/>
        </a:spcBef>
        <a:spcAft>
          <a:spcPct val="0"/>
        </a:spcAft>
        <a:defRPr kumimoji="1" sz="4845">
          <a:solidFill>
            <a:schemeClr val="tx1"/>
          </a:solidFill>
          <a:latin typeface="Calibri" pitchFamily="34" charset="0"/>
          <a:ea typeface="ＭＳ Ｐゴシック" charset="-128"/>
          <a:cs typeface="ＭＳ Ｐゴシック" charset="0"/>
        </a:defRPr>
      </a:lvl5pPr>
      <a:lvl6pPr marL="503409" algn="ctr" rtl="0" fontAlgn="base">
        <a:spcBef>
          <a:spcPct val="0"/>
        </a:spcBef>
        <a:spcAft>
          <a:spcPct val="0"/>
        </a:spcAft>
        <a:defRPr kumimoji="1" sz="4845">
          <a:solidFill>
            <a:schemeClr val="tx1"/>
          </a:solidFill>
          <a:latin typeface="Calibri" pitchFamily="34" charset="0"/>
          <a:ea typeface="ＭＳ Ｐゴシック" charset="-128"/>
        </a:defRPr>
      </a:lvl6pPr>
      <a:lvl7pPr marL="1006816" algn="ctr" rtl="0" fontAlgn="base">
        <a:spcBef>
          <a:spcPct val="0"/>
        </a:spcBef>
        <a:spcAft>
          <a:spcPct val="0"/>
        </a:spcAft>
        <a:defRPr kumimoji="1" sz="4845">
          <a:solidFill>
            <a:schemeClr val="tx1"/>
          </a:solidFill>
          <a:latin typeface="Calibri" pitchFamily="34" charset="0"/>
          <a:ea typeface="ＭＳ Ｐゴシック" charset="-128"/>
        </a:defRPr>
      </a:lvl7pPr>
      <a:lvl8pPr marL="1510225" algn="ctr" rtl="0" fontAlgn="base">
        <a:spcBef>
          <a:spcPct val="0"/>
        </a:spcBef>
        <a:spcAft>
          <a:spcPct val="0"/>
        </a:spcAft>
        <a:defRPr kumimoji="1" sz="4845">
          <a:solidFill>
            <a:schemeClr val="tx1"/>
          </a:solidFill>
          <a:latin typeface="Calibri" pitchFamily="34" charset="0"/>
          <a:ea typeface="ＭＳ Ｐゴシック" charset="-128"/>
        </a:defRPr>
      </a:lvl8pPr>
      <a:lvl9pPr marL="2013633" algn="ctr" rtl="0" fontAlgn="base">
        <a:spcBef>
          <a:spcPct val="0"/>
        </a:spcBef>
        <a:spcAft>
          <a:spcPct val="0"/>
        </a:spcAft>
        <a:defRPr kumimoji="1" sz="4845">
          <a:solidFill>
            <a:schemeClr val="tx1"/>
          </a:solidFill>
          <a:latin typeface="Calibri" pitchFamily="34" charset="0"/>
          <a:ea typeface="ＭＳ Ｐゴシック" charset="-128"/>
        </a:defRPr>
      </a:lvl9pPr>
    </p:titleStyle>
    <p:bodyStyle>
      <a:lvl1pPr marL="375820" indent="-375820" algn="l" rtl="0" eaLnBrk="0" fontAlgn="base" hangingPunct="0">
        <a:spcBef>
          <a:spcPct val="20000"/>
        </a:spcBef>
        <a:spcAft>
          <a:spcPct val="0"/>
        </a:spcAft>
        <a:buFont typeface="Arial" panose="020B0604020202020204" pitchFamily="34" charset="0"/>
        <a:buChar char="•"/>
        <a:defRPr kumimoji="1" sz="3524" kern="1200">
          <a:solidFill>
            <a:schemeClr val="tx1"/>
          </a:solidFill>
          <a:latin typeface="+mn-lt"/>
          <a:ea typeface="+mn-ea"/>
          <a:cs typeface="ＭＳ Ｐゴシック" charset="0"/>
        </a:defRPr>
      </a:lvl1pPr>
      <a:lvl2pPr marL="816315" indent="-312892" algn="l" rtl="0" eaLnBrk="0" fontAlgn="base" hangingPunct="0">
        <a:spcBef>
          <a:spcPct val="20000"/>
        </a:spcBef>
        <a:spcAft>
          <a:spcPct val="0"/>
        </a:spcAft>
        <a:buFont typeface="Arial" panose="020B0604020202020204" pitchFamily="34" charset="0"/>
        <a:buChar char="–"/>
        <a:defRPr kumimoji="1" sz="3083" kern="1200">
          <a:solidFill>
            <a:schemeClr val="tx1"/>
          </a:solidFill>
          <a:latin typeface="+mn-lt"/>
          <a:ea typeface="+mn-ea"/>
          <a:cs typeface="+mn-cs"/>
        </a:defRPr>
      </a:lvl2pPr>
      <a:lvl3pPr marL="1256810" indent="-249964" algn="l" rtl="0" eaLnBrk="0" fontAlgn="base" hangingPunct="0">
        <a:spcBef>
          <a:spcPct val="20000"/>
        </a:spcBef>
        <a:spcAft>
          <a:spcPct val="0"/>
        </a:spcAft>
        <a:buFont typeface="Arial" panose="020B0604020202020204" pitchFamily="34" charset="0"/>
        <a:buChar char="•"/>
        <a:defRPr kumimoji="1" sz="2643" kern="1200">
          <a:solidFill>
            <a:schemeClr val="tx1"/>
          </a:solidFill>
          <a:latin typeface="+mn-lt"/>
          <a:ea typeface="+mn-ea"/>
          <a:cs typeface="+mn-cs"/>
        </a:defRPr>
      </a:lvl3pPr>
      <a:lvl4pPr marL="1760233" indent="-249964" algn="l" rtl="0" eaLnBrk="0" fontAlgn="base" hangingPunct="0">
        <a:spcBef>
          <a:spcPct val="20000"/>
        </a:spcBef>
        <a:spcAft>
          <a:spcPct val="0"/>
        </a:spcAft>
        <a:buFont typeface="Arial" panose="020B0604020202020204" pitchFamily="34" charset="0"/>
        <a:buChar char="–"/>
        <a:defRPr kumimoji="1" sz="2202" kern="1200">
          <a:solidFill>
            <a:schemeClr val="tx1"/>
          </a:solidFill>
          <a:latin typeface="+mn-lt"/>
          <a:ea typeface="+mn-ea"/>
          <a:cs typeface="+mn-cs"/>
        </a:defRPr>
      </a:lvl4pPr>
      <a:lvl5pPr marL="2263656" indent="-249964" algn="l" rtl="0" eaLnBrk="0" fontAlgn="base" hangingPunct="0">
        <a:spcBef>
          <a:spcPct val="20000"/>
        </a:spcBef>
        <a:spcAft>
          <a:spcPct val="0"/>
        </a:spcAft>
        <a:buFont typeface="Arial" panose="020B0604020202020204" pitchFamily="34" charset="0"/>
        <a:buChar char="»"/>
        <a:defRPr kumimoji="1" sz="2202" kern="1200">
          <a:solidFill>
            <a:schemeClr val="tx1"/>
          </a:solidFill>
          <a:latin typeface="+mn-lt"/>
          <a:ea typeface="+mn-ea"/>
          <a:cs typeface="+mn-cs"/>
        </a:defRPr>
      </a:lvl5pPr>
      <a:lvl6pPr marL="2768746" indent="-251705" algn="l" defTabSz="1006816" rtl="0" eaLnBrk="1" latinLnBrk="0" hangingPunct="1">
        <a:spcBef>
          <a:spcPct val="20000"/>
        </a:spcBef>
        <a:buFont typeface="Arial" pitchFamily="34" charset="0"/>
        <a:buChar char="•"/>
        <a:defRPr kumimoji="1" sz="2202" kern="1200">
          <a:solidFill>
            <a:schemeClr val="tx1"/>
          </a:solidFill>
          <a:latin typeface="+mn-lt"/>
          <a:ea typeface="+mn-ea"/>
          <a:cs typeface="+mn-cs"/>
        </a:defRPr>
      </a:lvl6pPr>
      <a:lvl7pPr marL="3272154" indent="-251705" algn="l" defTabSz="1006816" rtl="0" eaLnBrk="1" latinLnBrk="0" hangingPunct="1">
        <a:spcBef>
          <a:spcPct val="20000"/>
        </a:spcBef>
        <a:buFont typeface="Arial" pitchFamily="34" charset="0"/>
        <a:buChar char="•"/>
        <a:defRPr kumimoji="1" sz="2202" kern="1200">
          <a:solidFill>
            <a:schemeClr val="tx1"/>
          </a:solidFill>
          <a:latin typeface="+mn-lt"/>
          <a:ea typeface="+mn-ea"/>
          <a:cs typeface="+mn-cs"/>
        </a:defRPr>
      </a:lvl7pPr>
      <a:lvl8pPr marL="3775562" indent="-251705" algn="l" defTabSz="1006816" rtl="0" eaLnBrk="1" latinLnBrk="0" hangingPunct="1">
        <a:spcBef>
          <a:spcPct val="20000"/>
        </a:spcBef>
        <a:buFont typeface="Arial" pitchFamily="34" charset="0"/>
        <a:buChar char="•"/>
        <a:defRPr kumimoji="1" sz="2202" kern="1200">
          <a:solidFill>
            <a:schemeClr val="tx1"/>
          </a:solidFill>
          <a:latin typeface="+mn-lt"/>
          <a:ea typeface="+mn-ea"/>
          <a:cs typeface="+mn-cs"/>
        </a:defRPr>
      </a:lvl8pPr>
      <a:lvl9pPr marL="4278970" indent="-251705" algn="l" defTabSz="1006816" rtl="0" eaLnBrk="1" latinLnBrk="0" hangingPunct="1">
        <a:spcBef>
          <a:spcPct val="20000"/>
        </a:spcBef>
        <a:buFont typeface="Arial" pitchFamily="34" charset="0"/>
        <a:buChar char="•"/>
        <a:defRPr kumimoji="1" sz="2202" kern="1200">
          <a:solidFill>
            <a:schemeClr val="tx1"/>
          </a:solidFill>
          <a:latin typeface="+mn-lt"/>
          <a:ea typeface="+mn-ea"/>
          <a:cs typeface="+mn-cs"/>
        </a:defRPr>
      </a:lvl9pPr>
    </p:bodyStyle>
    <p:otherStyle>
      <a:defPPr>
        <a:defRPr lang="ja-JP"/>
      </a:defPPr>
      <a:lvl1pPr marL="0" algn="l" defTabSz="1006816" rtl="0" eaLnBrk="1" latinLnBrk="0" hangingPunct="1">
        <a:defRPr kumimoji="1" sz="1982" kern="1200">
          <a:solidFill>
            <a:schemeClr val="tx1"/>
          </a:solidFill>
          <a:latin typeface="+mn-lt"/>
          <a:ea typeface="+mn-ea"/>
          <a:cs typeface="+mn-cs"/>
        </a:defRPr>
      </a:lvl1pPr>
      <a:lvl2pPr marL="503409" algn="l" defTabSz="1006816" rtl="0" eaLnBrk="1" latinLnBrk="0" hangingPunct="1">
        <a:defRPr kumimoji="1" sz="1982" kern="1200">
          <a:solidFill>
            <a:schemeClr val="tx1"/>
          </a:solidFill>
          <a:latin typeface="+mn-lt"/>
          <a:ea typeface="+mn-ea"/>
          <a:cs typeface="+mn-cs"/>
        </a:defRPr>
      </a:lvl2pPr>
      <a:lvl3pPr marL="1006816" algn="l" defTabSz="1006816" rtl="0" eaLnBrk="1" latinLnBrk="0" hangingPunct="1">
        <a:defRPr kumimoji="1" sz="1982" kern="1200">
          <a:solidFill>
            <a:schemeClr val="tx1"/>
          </a:solidFill>
          <a:latin typeface="+mn-lt"/>
          <a:ea typeface="+mn-ea"/>
          <a:cs typeface="+mn-cs"/>
        </a:defRPr>
      </a:lvl3pPr>
      <a:lvl4pPr marL="1510225" algn="l" defTabSz="1006816" rtl="0" eaLnBrk="1" latinLnBrk="0" hangingPunct="1">
        <a:defRPr kumimoji="1" sz="1982" kern="1200">
          <a:solidFill>
            <a:schemeClr val="tx1"/>
          </a:solidFill>
          <a:latin typeface="+mn-lt"/>
          <a:ea typeface="+mn-ea"/>
          <a:cs typeface="+mn-cs"/>
        </a:defRPr>
      </a:lvl4pPr>
      <a:lvl5pPr marL="2013633" algn="l" defTabSz="1006816" rtl="0" eaLnBrk="1" latinLnBrk="0" hangingPunct="1">
        <a:defRPr kumimoji="1" sz="1982" kern="1200">
          <a:solidFill>
            <a:schemeClr val="tx1"/>
          </a:solidFill>
          <a:latin typeface="+mn-lt"/>
          <a:ea typeface="+mn-ea"/>
          <a:cs typeface="+mn-cs"/>
        </a:defRPr>
      </a:lvl5pPr>
      <a:lvl6pPr marL="2517041" algn="l" defTabSz="1006816" rtl="0" eaLnBrk="1" latinLnBrk="0" hangingPunct="1">
        <a:defRPr kumimoji="1" sz="1982" kern="1200">
          <a:solidFill>
            <a:schemeClr val="tx1"/>
          </a:solidFill>
          <a:latin typeface="+mn-lt"/>
          <a:ea typeface="+mn-ea"/>
          <a:cs typeface="+mn-cs"/>
        </a:defRPr>
      </a:lvl6pPr>
      <a:lvl7pPr marL="3020449" algn="l" defTabSz="1006816" rtl="0" eaLnBrk="1" latinLnBrk="0" hangingPunct="1">
        <a:defRPr kumimoji="1" sz="1982" kern="1200">
          <a:solidFill>
            <a:schemeClr val="tx1"/>
          </a:solidFill>
          <a:latin typeface="+mn-lt"/>
          <a:ea typeface="+mn-ea"/>
          <a:cs typeface="+mn-cs"/>
        </a:defRPr>
      </a:lvl7pPr>
      <a:lvl8pPr marL="3523858" algn="l" defTabSz="1006816" rtl="0" eaLnBrk="1" latinLnBrk="0" hangingPunct="1">
        <a:defRPr kumimoji="1" sz="1982" kern="1200">
          <a:solidFill>
            <a:schemeClr val="tx1"/>
          </a:solidFill>
          <a:latin typeface="+mn-lt"/>
          <a:ea typeface="+mn-ea"/>
          <a:cs typeface="+mn-cs"/>
        </a:defRPr>
      </a:lvl8pPr>
      <a:lvl9pPr marL="4027267" algn="l" defTabSz="1006816" rtl="0" eaLnBrk="1" latinLnBrk="0" hangingPunct="1">
        <a:defRPr kumimoji="1" sz="19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4.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hyperlink" Target="https://zoom.us/webinar/register/WN_K_uXBElzRFGJqRlWbQ423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0" y="-15999"/>
            <a:ext cx="7775575" cy="10110295"/>
            <a:chOff x="0" y="-1"/>
            <a:chExt cx="7775575" cy="10110295"/>
          </a:xfrm>
        </p:grpSpPr>
        <p:pic>
          <p:nvPicPr>
            <p:cNvPr id="2" name="図 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1"/>
              <a:ext cx="7772400" cy="9732469"/>
            </a:xfrm>
            <a:prstGeom prst="rect">
              <a:avLst/>
            </a:prstGeom>
          </p:spPr>
        </p:pic>
        <p:sp>
          <p:nvSpPr>
            <p:cNvPr id="57" name="正方形/長方形 56"/>
            <p:cNvSpPr/>
            <p:nvPr/>
          </p:nvSpPr>
          <p:spPr>
            <a:xfrm>
              <a:off x="0" y="9732469"/>
              <a:ext cx="7775575" cy="3778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 name="正方形/長方形 37"/>
          <p:cNvSpPr/>
          <p:nvPr/>
        </p:nvSpPr>
        <p:spPr>
          <a:xfrm>
            <a:off x="486448" y="3206861"/>
            <a:ext cx="6982241" cy="1015663"/>
          </a:xfrm>
          <a:prstGeom prst="rect">
            <a:avLst/>
          </a:prstGeom>
        </p:spPr>
        <p:txBody>
          <a:bodyPr wrap="square">
            <a:spAutoFit/>
          </a:bodyPr>
          <a:lstStyle/>
          <a:p>
            <a:r>
              <a:rPr lang="ja-JP" altLang="en-US"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労働基準法の改正によって建設業に適用された</a:t>
            </a:r>
            <a:r>
              <a:rPr lang="en-US" altLang="ja-JP"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5</a:t>
            </a:r>
            <a:r>
              <a:rPr lang="ja-JP" altLang="en-US"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年間の猶予期間が間もなく終了し、いよいよ</a:t>
            </a:r>
            <a:r>
              <a:rPr lang="en-US" altLang="ja-JP"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2024</a:t>
            </a:r>
            <a:r>
              <a:rPr lang="ja-JP" altLang="en-US"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年</a:t>
            </a:r>
            <a:r>
              <a:rPr lang="en-US" altLang="ja-JP"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4</a:t>
            </a:r>
            <a:r>
              <a:rPr lang="ja-JP" altLang="en-US"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月から時間外労働の上限規制が罰則付きで施行されます。このため、建設業における働き方改革、とりわけ女性の活躍による残業時間抑制が注目されています。</a:t>
            </a:r>
            <a:r>
              <a:rPr lang="ja-JP" altLang="ja-JP"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今般、</a:t>
            </a:r>
            <a:r>
              <a:rPr lang="ja-JP" altLang="en-US"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社労士が「働きやすい職場づくり」について解説し、女性活躍の一例として、建設ディレクター協会</a:t>
            </a:r>
            <a:r>
              <a:rPr lang="ja-JP" altLang="ja-JP"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が</a:t>
            </a:r>
            <a:r>
              <a:rPr lang="ja-JP" altLang="en-US"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建設現場を支援する新たな職域「建設ディレクター」について、</a:t>
            </a:r>
            <a:r>
              <a:rPr lang="ja-JP" altLang="ja-JP"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お伝えします。ぜひこの機会にご視聴ください</a:t>
            </a:r>
            <a:r>
              <a:rPr lang="ja-JP" altLang="en-US"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a:t>
            </a:r>
            <a:endParaRPr lang="en-US" altLang="ja-JP" sz="1200" dirty="0">
              <a:solidFill>
                <a:schemeClr val="bg1"/>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p:txBody>
      </p:sp>
      <p:sp>
        <p:nvSpPr>
          <p:cNvPr id="41" name="正方形/長方形 40"/>
          <p:cNvSpPr/>
          <p:nvPr/>
        </p:nvSpPr>
        <p:spPr>
          <a:xfrm>
            <a:off x="362076" y="2213020"/>
            <a:ext cx="3347454" cy="1107996"/>
          </a:xfrm>
          <a:prstGeom prst="rect">
            <a:avLst/>
          </a:prstGeom>
        </p:spPr>
        <p:txBody>
          <a:bodyPr wrap="square">
            <a:spAutoFit/>
          </a:bodyPr>
          <a:lstStyle/>
          <a:p>
            <a:r>
              <a:rPr lang="en-US" altLang="ja-JP" sz="6600" b="1" dirty="0">
                <a:solidFill>
                  <a:schemeClr val="bg1"/>
                </a:solidFill>
                <a:latin typeface="メイリオ" panose="020B0604030504040204" pitchFamily="50" charset="-128"/>
                <a:ea typeface="メイリオ" panose="020B0604030504040204" pitchFamily="50" charset="-128"/>
              </a:rPr>
              <a:t>11</a:t>
            </a:r>
            <a:r>
              <a:rPr lang="ja-JP" altLang="en-US" sz="3200" b="1" dirty="0">
                <a:solidFill>
                  <a:schemeClr val="bg1"/>
                </a:solidFill>
                <a:latin typeface="メイリオ" panose="020B0604030504040204" pitchFamily="50" charset="-128"/>
                <a:ea typeface="メイリオ" panose="020B0604030504040204" pitchFamily="50" charset="-128"/>
              </a:rPr>
              <a:t>月</a:t>
            </a:r>
            <a:r>
              <a:rPr lang="en-US" altLang="ja-JP" sz="6600" b="1" dirty="0">
                <a:solidFill>
                  <a:schemeClr val="bg1"/>
                </a:solidFill>
                <a:latin typeface="メイリオ" panose="020B0604030504040204" pitchFamily="50" charset="-128"/>
                <a:ea typeface="メイリオ" panose="020B0604030504040204" pitchFamily="50" charset="-128"/>
              </a:rPr>
              <a:t>7</a:t>
            </a:r>
            <a:r>
              <a:rPr lang="ja-JP" altLang="en-US" sz="3200" b="1" dirty="0">
                <a:solidFill>
                  <a:schemeClr val="bg1"/>
                </a:solidFill>
                <a:latin typeface="メイリオ" panose="020B0604030504040204" pitchFamily="50" charset="-128"/>
                <a:ea typeface="メイリオ" panose="020B0604030504040204" pitchFamily="50" charset="-128"/>
              </a:rPr>
              <a:t>日</a:t>
            </a:r>
            <a:endParaRPr lang="ja-JP" altLang="en-US" sz="5400" b="1" dirty="0">
              <a:solidFill>
                <a:schemeClr val="bg1"/>
              </a:solidFill>
              <a:latin typeface="メイリオ" panose="020B0604030504040204" pitchFamily="50" charset="-128"/>
              <a:ea typeface="メイリオ" panose="020B0604030504040204" pitchFamily="50" charset="-128"/>
            </a:endParaRPr>
          </a:p>
        </p:txBody>
      </p:sp>
      <p:sp>
        <p:nvSpPr>
          <p:cNvPr id="47" name="正方形/長方形 46"/>
          <p:cNvSpPr/>
          <p:nvPr/>
        </p:nvSpPr>
        <p:spPr>
          <a:xfrm>
            <a:off x="428143" y="1972987"/>
            <a:ext cx="1207372" cy="369332"/>
          </a:xfrm>
          <a:prstGeom prst="rect">
            <a:avLst/>
          </a:prstGeom>
        </p:spPr>
        <p:txBody>
          <a:bodyPr wrap="square">
            <a:spAutoFit/>
          </a:bodyPr>
          <a:lstStyle/>
          <a:p>
            <a:r>
              <a:rPr lang="ja-JP" altLang="en-US" sz="1800" b="1" dirty="0">
                <a:solidFill>
                  <a:schemeClr val="bg1"/>
                </a:solidFill>
                <a:latin typeface="メイリオ" panose="020B0604030504040204" pitchFamily="50" charset="-128"/>
                <a:ea typeface="メイリオ" panose="020B0604030504040204" pitchFamily="50" charset="-128"/>
              </a:rPr>
              <a:t>20</a:t>
            </a:r>
            <a:r>
              <a:rPr lang="en-US" altLang="ja-JP" sz="1800" b="1" dirty="0">
                <a:solidFill>
                  <a:schemeClr val="bg1"/>
                </a:solidFill>
                <a:latin typeface="メイリオ" panose="020B0604030504040204" pitchFamily="50" charset="-128"/>
                <a:ea typeface="メイリオ" panose="020B0604030504040204" pitchFamily="50" charset="-128"/>
              </a:rPr>
              <a:t>23</a:t>
            </a:r>
            <a:r>
              <a:rPr lang="ja-JP" altLang="en-US" sz="1800" b="1" dirty="0">
                <a:solidFill>
                  <a:schemeClr val="bg1"/>
                </a:solidFill>
                <a:latin typeface="メイリオ" panose="020B0604030504040204" pitchFamily="50" charset="-128"/>
                <a:ea typeface="メイリオ" panose="020B0604030504040204" pitchFamily="50" charset="-128"/>
              </a:rPr>
              <a:t>年</a:t>
            </a:r>
            <a:endParaRPr lang="ja-JP" altLang="en-US" sz="5400" b="1" dirty="0">
              <a:solidFill>
                <a:schemeClr val="bg1"/>
              </a:solidFill>
              <a:latin typeface="メイリオ" panose="020B0604030504040204" pitchFamily="50" charset="-128"/>
              <a:ea typeface="メイリオ" panose="020B0604030504040204" pitchFamily="50" charset="-128"/>
            </a:endParaRPr>
          </a:p>
        </p:txBody>
      </p:sp>
      <p:sp>
        <p:nvSpPr>
          <p:cNvPr id="51" name="テキスト ボックス 29"/>
          <p:cNvSpPr txBox="1"/>
          <p:nvPr/>
        </p:nvSpPr>
        <p:spPr>
          <a:xfrm>
            <a:off x="1946040" y="4946591"/>
            <a:ext cx="3988197" cy="1077218"/>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600" b="1" dirty="0">
                <a:solidFill>
                  <a:srgbClr val="002060"/>
                </a:solidFill>
                <a:latin typeface="メイリオ" panose="020B0604030504040204" pitchFamily="50" charset="-128"/>
                <a:ea typeface="メイリオ" panose="020B0604030504040204" pitchFamily="50" charset="-128"/>
              </a:rPr>
              <a:t>1.</a:t>
            </a:r>
            <a:r>
              <a:rPr lang="ja-JP" altLang="en-US" sz="1600" b="1" dirty="0">
                <a:solidFill>
                  <a:srgbClr val="002060"/>
                </a:solidFill>
                <a:latin typeface="メイリオ" panose="020B0604030504040204" pitchFamily="50" charset="-128"/>
                <a:ea typeface="メイリオ" panose="020B0604030504040204" pitchFamily="50" charset="-128"/>
              </a:rPr>
              <a:t>時間外労働上限規制までのステップ</a:t>
            </a:r>
            <a:endParaRPr lang="en-US" altLang="ja-JP" sz="1600" b="1" dirty="0">
              <a:solidFill>
                <a:srgbClr val="002060"/>
              </a:solidFill>
              <a:latin typeface="メイリオ" panose="020B0604030504040204" pitchFamily="50" charset="-128"/>
              <a:ea typeface="メイリオ" panose="020B0604030504040204" pitchFamily="50" charset="-128"/>
            </a:endParaRPr>
          </a:p>
          <a:p>
            <a:r>
              <a:rPr lang="en-US" altLang="ja-JP" sz="1600" b="1" dirty="0">
                <a:solidFill>
                  <a:srgbClr val="002060"/>
                </a:solidFill>
                <a:latin typeface="メイリオ" panose="020B0604030504040204" pitchFamily="50" charset="-128"/>
                <a:ea typeface="メイリオ" panose="020B0604030504040204" pitchFamily="50" charset="-128"/>
              </a:rPr>
              <a:t>2.</a:t>
            </a:r>
            <a:r>
              <a:rPr lang="ja-JP" altLang="en-US" sz="1600" b="1" dirty="0">
                <a:solidFill>
                  <a:srgbClr val="002060"/>
                </a:solidFill>
                <a:latin typeface="メイリオ" panose="020B0604030504040204" pitchFamily="50" charset="-128"/>
                <a:ea typeface="メイリオ" panose="020B0604030504040204" pitchFamily="50" charset="-128"/>
              </a:rPr>
              <a:t>適正な時間管理の重要性</a:t>
            </a:r>
            <a:endParaRPr lang="en-US" altLang="ja-JP" sz="1600" b="1" dirty="0">
              <a:solidFill>
                <a:srgbClr val="002060"/>
              </a:solidFill>
              <a:latin typeface="メイリオ" panose="020B0604030504040204" pitchFamily="50" charset="-128"/>
              <a:ea typeface="メイリオ" panose="020B0604030504040204" pitchFamily="50" charset="-128"/>
            </a:endParaRPr>
          </a:p>
          <a:p>
            <a:r>
              <a:rPr lang="en-US" altLang="ja-JP" sz="1600" b="1" dirty="0">
                <a:solidFill>
                  <a:srgbClr val="002060"/>
                </a:solidFill>
                <a:latin typeface="メイリオ" panose="020B0604030504040204" pitchFamily="50" charset="-128"/>
                <a:ea typeface="メイリオ" panose="020B0604030504040204" pitchFamily="50" charset="-128"/>
              </a:rPr>
              <a:t>3.</a:t>
            </a:r>
            <a:r>
              <a:rPr lang="ja-JP" altLang="en-US" sz="1600" b="1" dirty="0">
                <a:solidFill>
                  <a:srgbClr val="002060"/>
                </a:solidFill>
                <a:latin typeface="メイリオ" panose="020B0604030504040204" pitchFamily="50" charset="-128"/>
                <a:ea typeface="メイリオ" panose="020B0604030504040204" pitchFamily="50" charset="-128"/>
              </a:rPr>
              <a:t>定着率をあげるために必要なこと</a:t>
            </a:r>
            <a:endParaRPr lang="en-US" altLang="ja-JP" sz="1600" b="1" dirty="0">
              <a:solidFill>
                <a:srgbClr val="002060"/>
              </a:solidFill>
              <a:latin typeface="メイリオ" panose="020B0604030504040204" pitchFamily="50" charset="-128"/>
              <a:ea typeface="メイリオ" panose="020B0604030504040204" pitchFamily="50" charset="-128"/>
            </a:endParaRPr>
          </a:p>
          <a:p>
            <a:r>
              <a:rPr lang="en-US" altLang="ja-JP" sz="1600" b="1" dirty="0">
                <a:solidFill>
                  <a:srgbClr val="002060"/>
                </a:solidFill>
                <a:latin typeface="メイリオ" panose="020B0604030504040204" pitchFamily="50" charset="-128"/>
                <a:ea typeface="メイリオ" panose="020B0604030504040204" pitchFamily="50" charset="-128"/>
              </a:rPr>
              <a:t>4.</a:t>
            </a:r>
            <a:r>
              <a:rPr lang="ja-JP" altLang="en-US" sz="1600" b="1" dirty="0">
                <a:solidFill>
                  <a:srgbClr val="002060"/>
                </a:solidFill>
                <a:latin typeface="メイリオ" panose="020B0604030504040204" pitchFamily="50" charset="-128"/>
                <a:ea typeface="メイリオ" panose="020B0604030504040204" pitchFamily="50" charset="-128"/>
              </a:rPr>
              <a:t>多様な働き方への対応</a:t>
            </a:r>
            <a:endParaRPr lang="en-US" altLang="ja-JP" sz="1600" b="1" dirty="0">
              <a:solidFill>
                <a:srgbClr val="002060"/>
              </a:solidFill>
              <a:latin typeface="メイリオ" panose="020B0604030504040204" pitchFamily="50" charset="-128"/>
              <a:ea typeface="メイリオ" panose="020B0604030504040204" pitchFamily="50" charset="-128"/>
            </a:endParaRPr>
          </a:p>
        </p:txBody>
      </p:sp>
      <p:cxnSp>
        <p:nvCxnSpPr>
          <p:cNvPr id="6" name="直線コネクタ 5"/>
          <p:cNvCxnSpPr/>
          <p:nvPr/>
        </p:nvCxnSpPr>
        <p:spPr>
          <a:xfrm>
            <a:off x="706377" y="4432160"/>
            <a:ext cx="6192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sp>
        <p:nvSpPr>
          <p:cNvPr id="78" name="テキスト ボックス 29"/>
          <p:cNvSpPr txBox="1"/>
          <p:nvPr/>
        </p:nvSpPr>
        <p:spPr>
          <a:xfrm>
            <a:off x="2022506" y="7359376"/>
            <a:ext cx="2724273" cy="369332"/>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800" dirty="0">
                <a:solidFill>
                  <a:srgbClr val="002060"/>
                </a:solidFill>
                <a:latin typeface="メイリオ" panose="020B0604030504040204" pitchFamily="50" charset="-128"/>
                <a:ea typeface="メイリオ" panose="020B0604030504040204" pitchFamily="50" charset="-128"/>
              </a:rPr>
              <a:t>講師：田辺　直子　</a:t>
            </a:r>
            <a:r>
              <a:rPr lang="ja-JP" altLang="en-US" sz="1400" dirty="0">
                <a:solidFill>
                  <a:srgbClr val="002060"/>
                </a:solidFill>
                <a:latin typeface="メイリオ" panose="020B0604030504040204" pitchFamily="50" charset="-128"/>
                <a:ea typeface="メイリオ" panose="020B0604030504040204" pitchFamily="50" charset="-128"/>
              </a:rPr>
              <a:t>氏　</a:t>
            </a:r>
            <a:endParaRPr lang="ja-JP" altLang="en-US" sz="1200" b="1" dirty="0">
              <a:solidFill>
                <a:srgbClr val="002060"/>
              </a:solidFill>
              <a:latin typeface="メイリオ" panose="020B0604030504040204" pitchFamily="50" charset="-128"/>
              <a:ea typeface="メイリオ" panose="020B0604030504040204" pitchFamily="50" charset="-128"/>
            </a:endParaRPr>
          </a:p>
        </p:txBody>
      </p:sp>
      <p:grpSp>
        <p:nvGrpSpPr>
          <p:cNvPr id="37" name="グループ化 36"/>
          <p:cNvGrpSpPr/>
          <p:nvPr/>
        </p:nvGrpSpPr>
        <p:grpSpPr>
          <a:xfrm>
            <a:off x="3118461" y="2516199"/>
            <a:ext cx="591069" cy="552857"/>
            <a:chOff x="2939484" y="3833088"/>
            <a:chExt cx="591069" cy="552857"/>
          </a:xfrm>
        </p:grpSpPr>
        <p:sp>
          <p:nvSpPr>
            <p:cNvPr id="39" name="角丸四角形 38"/>
            <p:cNvSpPr/>
            <p:nvPr/>
          </p:nvSpPr>
          <p:spPr>
            <a:xfrm>
              <a:off x="2999539" y="3833088"/>
              <a:ext cx="470959" cy="47095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40" name="正方形/長方形 39"/>
            <p:cNvSpPr/>
            <p:nvPr/>
          </p:nvSpPr>
          <p:spPr>
            <a:xfrm>
              <a:off x="2939484" y="3862725"/>
              <a:ext cx="591069" cy="523220"/>
            </a:xfrm>
            <a:prstGeom prst="rect">
              <a:avLst/>
            </a:prstGeom>
          </p:spPr>
          <p:txBody>
            <a:bodyPr wrap="square" anchor="ctr">
              <a:spAutoFit/>
            </a:bodyPr>
            <a:lstStyle/>
            <a:p>
              <a:pPr algn="ctr"/>
              <a:r>
                <a:rPr lang="ja-JP" altLang="en-US" sz="2800" b="1" dirty="0">
                  <a:solidFill>
                    <a:schemeClr val="bg2">
                      <a:lumMod val="50000"/>
                    </a:schemeClr>
                  </a:solidFill>
                  <a:latin typeface="メイリオ" panose="020B0604030504040204" pitchFamily="50" charset="-128"/>
                  <a:ea typeface="メイリオ" panose="020B0604030504040204" pitchFamily="50" charset="-128"/>
                </a:rPr>
                <a:t>火</a:t>
              </a:r>
            </a:p>
          </p:txBody>
        </p:sp>
      </p:grpSp>
      <p:sp>
        <p:nvSpPr>
          <p:cNvPr id="43" name="テキスト ボックス 72"/>
          <p:cNvSpPr txBox="1">
            <a:spLocks noChangeArrowheads="1"/>
          </p:cNvSpPr>
          <p:nvPr/>
        </p:nvSpPr>
        <p:spPr bwMode="auto">
          <a:xfrm>
            <a:off x="303871" y="-20588"/>
            <a:ext cx="1930227"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988" tIns="41994" rIns="83988" bIns="41994"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00" dirty="0">
                <a:solidFill>
                  <a:schemeClr val="bg1"/>
                </a:solidFill>
                <a:latin typeface="メイリオ" panose="020B0604030504040204" pitchFamily="50" charset="-128"/>
                <a:ea typeface="メイリオ" panose="020B0604030504040204" pitchFamily="50" charset="-128"/>
              </a:rPr>
              <a:t>建設事業者の皆さま</a:t>
            </a:r>
            <a:r>
              <a:rPr lang="ja-JP" altLang="en-US" sz="1800" dirty="0">
                <a:solidFill>
                  <a:schemeClr val="bg1"/>
                </a:solidFill>
                <a:latin typeface="Meiryo UI" panose="020B0604030504040204" pitchFamily="50" charset="-128"/>
                <a:ea typeface="Meiryo UI" panose="020B0604030504040204" pitchFamily="50" charset="-128"/>
              </a:rPr>
              <a:t>へ</a:t>
            </a:r>
          </a:p>
        </p:txBody>
      </p:sp>
      <p:sp>
        <p:nvSpPr>
          <p:cNvPr id="44" name="正方形/長方形 43"/>
          <p:cNvSpPr/>
          <p:nvPr/>
        </p:nvSpPr>
        <p:spPr bwMode="auto">
          <a:xfrm>
            <a:off x="746288" y="9770569"/>
            <a:ext cx="5187950" cy="33972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eaLnBrk="1" hangingPunct="1">
              <a:defRPr/>
            </a:pPr>
            <a:r>
              <a:rPr lang="ja-JP" altLang="en-US" sz="1400" b="1" dirty="0">
                <a:solidFill>
                  <a:schemeClr val="bg1"/>
                </a:solidFill>
                <a:latin typeface="Meiryo UI" panose="020B0604030504040204" pitchFamily="50" charset="-128"/>
                <a:ea typeface="Meiryo UI" panose="020B0604030504040204" pitchFamily="50" charset="-128"/>
                <a:cs typeface="Meiryo UI" pitchFamily="50" charset="-128"/>
              </a:rPr>
              <a:t>参加ご希望の方は、裏面の</a:t>
            </a:r>
            <a:r>
              <a:rPr lang="en-US" altLang="ja-JP" sz="1400" b="1" dirty="0">
                <a:solidFill>
                  <a:schemeClr val="bg1"/>
                </a:solidFill>
                <a:latin typeface="Meiryo UI" panose="020B0604030504040204" pitchFamily="50" charset="-128"/>
                <a:ea typeface="Meiryo UI" panose="020B0604030504040204" pitchFamily="50" charset="-128"/>
                <a:cs typeface="Meiryo UI" pitchFamily="50" charset="-128"/>
              </a:rPr>
              <a:t>URL</a:t>
            </a:r>
            <a:r>
              <a:rPr lang="ja-JP" altLang="en-US" sz="1400" b="1" dirty="0">
                <a:solidFill>
                  <a:schemeClr val="bg1"/>
                </a:solidFill>
                <a:latin typeface="Meiryo UI" panose="020B0604030504040204" pitchFamily="50" charset="-128"/>
                <a:ea typeface="Meiryo UI" panose="020B0604030504040204" pitchFamily="50" charset="-128"/>
                <a:cs typeface="Meiryo UI" pitchFamily="50" charset="-128"/>
              </a:rPr>
              <a:t>もしくは二次元コードより</a:t>
            </a:r>
            <a:r>
              <a:rPr lang="en-US" altLang="ja-JP" sz="1400" b="1" dirty="0">
                <a:solidFill>
                  <a:schemeClr val="bg1"/>
                </a:solidFill>
                <a:latin typeface="Meiryo UI" panose="020B0604030504040204" pitchFamily="50" charset="-128"/>
                <a:ea typeface="Meiryo UI" panose="020B0604030504040204" pitchFamily="50" charset="-128"/>
                <a:cs typeface="Meiryo UI" pitchFamily="50" charset="-128"/>
              </a:rPr>
              <a:t>WEB</a:t>
            </a:r>
            <a:r>
              <a:rPr lang="ja-JP" altLang="en-US" sz="1400" b="1" dirty="0" err="1">
                <a:solidFill>
                  <a:schemeClr val="bg1"/>
                </a:solidFill>
                <a:latin typeface="Meiryo UI" panose="020B0604030504040204" pitchFamily="50" charset="-128"/>
                <a:ea typeface="Meiryo UI" panose="020B0604030504040204" pitchFamily="50" charset="-128"/>
                <a:cs typeface="Meiryo UI" pitchFamily="50" charset="-128"/>
              </a:rPr>
              <a:t>にて</a:t>
            </a:r>
            <a:r>
              <a:rPr lang="ja-JP" altLang="en-US" sz="1400" b="1" dirty="0">
                <a:solidFill>
                  <a:schemeClr val="bg1"/>
                </a:solidFill>
                <a:latin typeface="Meiryo UI" panose="020B0604030504040204" pitchFamily="50" charset="-128"/>
                <a:ea typeface="Meiryo UI" panose="020B0604030504040204" pitchFamily="50" charset="-128"/>
                <a:cs typeface="Meiryo UI" pitchFamily="50" charset="-128"/>
              </a:rPr>
              <a:t>お申し込みください</a:t>
            </a:r>
          </a:p>
        </p:txBody>
      </p:sp>
      <p:sp>
        <p:nvSpPr>
          <p:cNvPr id="35" name="正方形/長方形 34">
            <a:extLst>
              <a:ext uri="{FF2B5EF4-FFF2-40B4-BE49-F238E27FC236}">
                <a16:creationId xmlns:a16="http://schemas.microsoft.com/office/drawing/2014/main" id="{C2B1570A-0FB8-63F7-8A10-CE9DE7128B42}"/>
              </a:ext>
            </a:extLst>
          </p:cNvPr>
          <p:cNvSpPr/>
          <p:nvPr/>
        </p:nvSpPr>
        <p:spPr>
          <a:xfrm>
            <a:off x="706377" y="4440728"/>
            <a:ext cx="1517266" cy="450000"/>
          </a:xfrm>
          <a:prstGeom prst="rect">
            <a:avLst/>
          </a:prstGeom>
          <a:solidFill>
            <a:srgbClr val="0B5395"/>
          </a:solidFill>
          <a:ln w="12700" cap="flat" cmpd="sng" algn="ctr">
            <a:solidFill>
              <a:srgbClr val="2F559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800" b="1" kern="0" dirty="0">
                <a:solidFill>
                  <a:prstClr val="white"/>
                </a:solidFill>
                <a:latin typeface="Calibri" panose="020F0502020204030204"/>
                <a:ea typeface="游ゴシック" panose="020B0400000000000000" pitchFamily="50" charset="-128"/>
              </a:rPr>
              <a:t>講演内容</a:t>
            </a:r>
            <a:endParaRPr kumimoji="0" lang="ja-JP" altLang="en-US" sz="18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endParaRPr>
          </a:p>
        </p:txBody>
      </p:sp>
      <p:cxnSp>
        <p:nvCxnSpPr>
          <p:cNvPr id="53" name="直線コネクタ 52"/>
          <p:cNvCxnSpPr/>
          <p:nvPr/>
        </p:nvCxnSpPr>
        <p:spPr>
          <a:xfrm>
            <a:off x="746288" y="7949487"/>
            <a:ext cx="6192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sp>
        <p:nvSpPr>
          <p:cNvPr id="54" name="正方形/長方形 53">
            <a:extLst>
              <a:ext uri="{FF2B5EF4-FFF2-40B4-BE49-F238E27FC236}">
                <a16:creationId xmlns:a16="http://schemas.microsoft.com/office/drawing/2014/main" id="{C2B1570A-0FB8-63F7-8A10-CE9DE7128B42}"/>
              </a:ext>
            </a:extLst>
          </p:cNvPr>
          <p:cNvSpPr/>
          <p:nvPr/>
        </p:nvSpPr>
        <p:spPr>
          <a:xfrm>
            <a:off x="706377" y="7949487"/>
            <a:ext cx="1487810" cy="450000"/>
          </a:xfrm>
          <a:prstGeom prst="rect">
            <a:avLst/>
          </a:prstGeom>
          <a:solidFill>
            <a:srgbClr val="0B5395"/>
          </a:solidFill>
          <a:ln w="12700" cap="flat" cmpd="sng" algn="ctr">
            <a:solidFill>
              <a:srgbClr val="2F559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800" b="1" kern="0" noProof="0" dirty="0">
                <a:solidFill>
                  <a:prstClr val="white"/>
                </a:solidFill>
                <a:latin typeface="Calibri" panose="020F0502020204030204"/>
                <a:ea typeface="游ゴシック" panose="020B0400000000000000" pitchFamily="50" charset="-128"/>
              </a:rPr>
              <a:t>受講方法</a:t>
            </a:r>
            <a:endParaRPr kumimoji="0" lang="ja-JP" altLang="en-US" sz="18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endParaRPr>
          </a:p>
        </p:txBody>
      </p:sp>
      <p:sp>
        <p:nvSpPr>
          <p:cNvPr id="55" name="テキスト ボックス 71"/>
          <p:cNvSpPr txBox="1">
            <a:spLocks noChangeArrowheads="1"/>
          </p:cNvSpPr>
          <p:nvPr/>
        </p:nvSpPr>
        <p:spPr bwMode="auto">
          <a:xfrm>
            <a:off x="2234099" y="8012699"/>
            <a:ext cx="17434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800" b="1" dirty="0">
                <a:solidFill>
                  <a:srgbClr val="FF0000"/>
                </a:solidFill>
                <a:latin typeface="メイリオ" panose="020B0604030504040204" pitchFamily="50" charset="-128"/>
                <a:ea typeface="メイリオ" panose="020B0604030504040204" pitchFamily="50" charset="-128"/>
              </a:rPr>
              <a:t>WEB</a:t>
            </a:r>
            <a:r>
              <a:rPr lang="ja-JP" altLang="en-US" sz="1800" b="1" dirty="0">
                <a:solidFill>
                  <a:srgbClr val="FF0000"/>
                </a:solidFill>
                <a:latin typeface="メイリオ" panose="020B0604030504040204" pitchFamily="50" charset="-128"/>
                <a:ea typeface="メイリオ" panose="020B0604030504040204" pitchFamily="50" charset="-128"/>
              </a:rPr>
              <a:t>セミナー</a:t>
            </a:r>
          </a:p>
        </p:txBody>
      </p:sp>
      <p:sp>
        <p:nvSpPr>
          <p:cNvPr id="56" name="object 41"/>
          <p:cNvSpPr txBox="1">
            <a:spLocks noChangeArrowheads="1"/>
          </p:cNvSpPr>
          <p:nvPr/>
        </p:nvSpPr>
        <p:spPr bwMode="auto">
          <a:xfrm>
            <a:off x="3947422" y="8077331"/>
            <a:ext cx="3954462" cy="228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457200">
              <a:defRPr kumimoji="1">
                <a:solidFill>
                  <a:schemeClr val="tx1"/>
                </a:solidFill>
                <a:latin typeface="Arial" panose="020B0604020202020204" pitchFamily="34" charset="0"/>
                <a:ea typeface="ＭＳ Ｐゴシック" panose="020B0600070205080204" pitchFamily="50" charset="-128"/>
              </a:defRPr>
            </a:lvl2pPr>
            <a:lvl3pPr marL="914400">
              <a:defRPr kumimoji="1">
                <a:solidFill>
                  <a:schemeClr val="tx1"/>
                </a:solidFill>
                <a:latin typeface="Arial" panose="020B0604020202020204" pitchFamily="34" charset="0"/>
                <a:ea typeface="ＭＳ Ｐゴシック" panose="020B0600070205080204" pitchFamily="50" charset="-128"/>
              </a:defRPr>
            </a:lvl3pPr>
            <a:lvl4pPr marL="1371600">
              <a:defRPr kumimoji="1">
                <a:solidFill>
                  <a:schemeClr val="tx1"/>
                </a:solidFill>
                <a:latin typeface="Arial" panose="020B0604020202020204" pitchFamily="34" charset="0"/>
                <a:ea typeface="ＭＳ Ｐゴシック" panose="020B0600070205080204" pitchFamily="50" charset="-128"/>
              </a:defRPr>
            </a:lvl4pPr>
            <a:lvl5pPr marL="1828800">
              <a:defRPr kumimoji="1">
                <a:solidFill>
                  <a:schemeClr val="tx1"/>
                </a:solidFill>
                <a:latin typeface="Arial" panose="020B0604020202020204" pitchFamily="34" charset="0"/>
                <a:ea typeface="ＭＳ Ｐゴシック" panose="020B0600070205080204" pitchFamily="50" charset="-128"/>
              </a:defRPr>
            </a:lvl5pPr>
            <a:lvl6pPr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100"/>
              </a:spcBef>
            </a:pPr>
            <a:r>
              <a:rPr lang="en-US" altLang="ja-JP" sz="1400" b="1" dirty="0">
                <a:solidFill>
                  <a:srgbClr val="231F20"/>
                </a:solidFill>
                <a:latin typeface="メイリオ" panose="020B0604030504040204" pitchFamily="50" charset="-128"/>
                <a:ea typeface="メイリオ" panose="020B0604030504040204" pitchFamily="50" charset="-128"/>
                <a:cs typeface="Noto Sans CJK JP Medium"/>
              </a:rPr>
              <a:t>Zoom</a:t>
            </a:r>
            <a:r>
              <a:rPr lang="ja-JP" altLang="en-US" sz="1400" b="1" dirty="0">
                <a:solidFill>
                  <a:srgbClr val="231F20"/>
                </a:solidFill>
                <a:latin typeface="メイリオ" panose="020B0604030504040204" pitchFamily="50" charset="-128"/>
                <a:ea typeface="メイリオ" panose="020B0604030504040204" pitchFamily="50" charset="-128"/>
                <a:cs typeface="Noto Sans CJK JP Medium"/>
              </a:rPr>
              <a:t>によるオンライン配信セミナー</a:t>
            </a:r>
            <a:endParaRPr lang="en-US" altLang="ja-JP" sz="1400" b="1" dirty="0">
              <a:solidFill>
                <a:srgbClr val="231F20"/>
              </a:solidFill>
              <a:latin typeface="メイリオ" panose="020B0604030504040204" pitchFamily="50" charset="-128"/>
              <a:ea typeface="メイリオ" panose="020B0604030504040204" pitchFamily="50" charset="-128"/>
              <a:cs typeface="Noto Sans CJK JP Medium"/>
            </a:endParaRPr>
          </a:p>
        </p:txBody>
      </p:sp>
      <p:cxnSp>
        <p:nvCxnSpPr>
          <p:cNvPr id="59" name="直線コネクタ 58"/>
          <p:cNvCxnSpPr/>
          <p:nvPr/>
        </p:nvCxnSpPr>
        <p:spPr>
          <a:xfrm>
            <a:off x="767494" y="8572279"/>
            <a:ext cx="6192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C2B1570A-0FB8-63F7-8A10-CE9DE7128B42}"/>
              </a:ext>
            </a:extLst>
          </p:cNvPr>
          <p:cNvSpPr/>
          <p:nvPr/>
        </p:nvSpPr>
        <p:spPr>
          <a:xfrm>
            <a:off x="706377" y="8572279"/>
            <a:ext cx="1487810" cy="450000"/>
          </a:xfrm>
          <a:prstGeom prst="rect">
            <a:avLst/>
          </a:prstGeom>
          <a:solidFill>
            <a:srgbClr val="0B5395"/>
          </a:solidFill>
          <a:ln w="12700" cap="flat" cmpd="sng" algn="ctr">
            <a:solidFill>
              <a:srgbClr val="2F559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800" b="1" kern="0" dirty="0">
                <a:solidFill>
                  <a:prstClr val="white"/>
                </a:solidFill>
                <a:latin typeface="Calibri" panose="020F0502020204030204"/>
                <a:ea typeface="游ゴシック" panose="020B0400000000000000" pitchFamily="50" charset="-128"/>
              </a:rPr>
              <a:t>対象</a:t>
            </a:r>
            <a:endParaRPr kumimoji="0" lang="ja-JP" altLang="en-US" sz="18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endParaRPr>
          </a:p>
        </p:txBody>
      </p:sp>
      <p:sp>
        <p:nvSpPr>
          <p:cNvPr id="63" name="テキスト ボックス 29"/>
          <p:cNvSpPr txBox="1"/>
          <p:nvPr/>
        </p:nvSpPr>
        <p:spPr>
          <a:xfrm>
            <a:off x="2223642" y="8659385"/>
            <a:ext cx="2795289" cy="369332"/>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800" dirty="0">
                <a:solidFill>
                  <a:srgbClr val="002060"/>
                </a:solidFill>
                <a:latin typeface="メイリオ" panose="020B0604030504040204" pitchFamily="50" charset="-128"/>
                <a:ea typeface="メイリオ" panose="020B0604030504040204" pitchFamily="50" charset="-128"/>
              </a:rPr>
              <a:t>経営者・管理者の皆さま</a:t>
            </a:r>
            <a:endParaRPr lang="ja-JP" altLang="en-US" sz="1200" b="1" dirty="0">
              <a:solidFill>
                <a:srgbClr val="002060"/>
              </a:solidFill>
              <a:latin typeface="メイリオ" panose="020B0604030504040204" pitchFamily="50" charset="-128"/>
              <a:ea typeface="メイリオ" panose="020B0604030504040204" pitchFamily="50" charset="-128"/>
            </a:endParaRPr>
          </a:p>
        </p:txBody>
      </p:sp>
      <p:sp>
        <p:nvSpPr>
          <p:cNvPr id="33" name="テキスト ボックス 29"/>
          <p:cNvSpPr txBox="1"/>
          <p:nvPr/>
        </p:nvSpPr>
        <p:spPr>
          <a:xfrm>
            <a:off x="2051621" y="7623041"/>
            <a:ext cx="2830281" cy="276999"/>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200" dirty="0">
                <a:solidFill>
                  <a:srgbClr val="002060"/>
                </a:solidFill>
                <a:latin typeface="メイリオ" panose="020B0604030504040204" pitchFamily="50" charset="-128"/>
                <a:ea typeface="メイリオ" panose="020B0604030504040204" pitchFamily="50" charset="-128"/>
              </a:rPr>
              <a:t>(</a:t>
            </a:r>
            <a:r>
              <a:rPr lang="ja-JP" altLang="en-US" sz="1200" dirty="0">
                <a:solidFill>
                  <a:srgbClr val="002060"/>
                </a:solidFill>
                <a:latin typeface="メイリオ" panose="020B0604030504040204" pitchFamily="50" charset="-128"/>
                <a:ea typeface="メイリオ" panose="020B0604030504040204" pitchFamily="50" charset="-128"/>
              </a:rPr>
              <a:t>一般社団法人建設ディレクター協会</a:t>
            </a:r>
            <a:r>
              <a:rPr lang="en-US" altLang="ja-JP" sz="1200" dirty="0">
                <a:solidFill>
                  <a:srgbClr val="002060"/>
                </a:solidFill>
                <a:latin typeface="メイリオ" panose="020B0604030504040204" pitchFamily="50" charset="-128"/>
                <a:ea typeface="メイリオ" panose="020B0604030504040204" pitchFamily="50" charset="-128"/>
              </a:rPr>
              <a:t>)</a:t>
            </a:r>
            <a:endParaRPr lang="ja-JP" altLang="en-US" sz="1200" dirty="0">
              <a:solidFill>
                <a:srgbClr val="002060"/>
              </a:solidFill>
              <a:latin typeface="メイリオ" panose="020B0604030504040204" pitchFamily="50" charset="-128"/>
              <a:ea typeface="メイリオ" panose="020B0604030504040204" pitchFamily="50" charset="-128"/>
            </a:endParaRPr>
          </a:p>
        </p:txBody>
      </p:sp>
      <p:pic>
        <p:nvPicPr>
          <p:cNvPr id="49" name="Picture 29" descr="AG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8323" y="10189085"/>
            <a:ext cx="3878928" cy="66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テキスト ボックス 29"/>
          <p:cNvSpPr txBox="1"/>
          <p:nvPr/>
        </p:nvSpPr>
        <p:spPr>
          <a:xfrm>
            <a:off x="1946040" y="6589467"/>
            <a:ext cx="4717806" cy="830997"/>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600" b="1" dirty="0">
                <a:solidFill>
                  <a:srgbClr val="002060"/>
                </a:solidFill>
                <a:latin typeface="メイリオ" panose="020B0604030504040204" pitchFamily="50" charset="-128"/>
                <a:ea typeface="メイリオ" panose="020B0604030504040204" pitchFamily="50" charset="-128"/>
              </a:rPr>
              <a:t>1.</a:t>
            </a:r>
            <a:r>
              <a:rPr lang="ja-JP" altLang="en-US" sz="1600" b="1" dirty="0">
                <a:solidFill>
                  <a:srgbClr val="002060"/>
                </a:solidFill>
                <a:latin typeface="メイリオ" panose="020B0604030504040204" pitchFamily="50" charset="-128"/>
                <a:ea typeface="メイリオ" panose="020B0604030504040204" pitchFamily="50" charset="-128"/>
              </a:rPr>
              <a:t>バックオフィスから現場を支援する新たな職域　</a:t>
            </a:r>
            <a:endParaRPr lang="en-US" altLang="ja-JP" sz="1600" b="1" dirty="0">
              <a:solidFill>
                <a:srgbClr val="002060"/>
              </a:solidFill>
              <a:latin typeface="メイリオ" panose="020B0604030504040204" pitchFamily="50" charset="-128"/>
              <a:ea typeface="メイリオ" panose="020B0604030504040204" pitchFamily="50" charset="-128"/>
            </a:endParaRPr>
          </a:p>
          <a:p>
            <a:r>
              <a:rPr lang="ja-JP" altLang="en-US" sz="1600" b="1" dirty="0">
                <a:solidFill>
                  <a:srgbClr val="002060"/>
                </a:solidFill>
                <a:latin typeface="メイリオ" panose="020B0604030504040204" pitchFamily="50" charset="-128"/>
                <a:ea typeface="メイリオ" panose="020B0604030504040204" pitchFamily="50" charset="-128"/>
              </a:rPr>
              <a:t>　建設ディレクターについて</a:t>
            </a:r>
            <a:endParaRPr lang="en-US" altLang="ja-JP" sz="1600" b="1" dirty="0">
              <a:solidFill>
                <a:srgbClr val="002060"/>
              </a:solidFill>
              <a:latin typeface="メイリオ" panose="020B0604030504040204" pitchFamily="50" charset="-128"/>
              <a:ea typeface="メイリオ" panose="020B0604030504040204" pitchFamily="50" charset="-128"/>
            </a:endParaRPr>
          </a:p>
          <a:p>
            <a:r>
              <a:rPr lang="en-US" altLang="ja-JP" sz="1600" b="1" dirty="0">
                <a:solidFill>
                  <a:srgbClr val="002060"/>
                </a:solidFill>
                <a:latin typeface="メイリオ" panose="020B0604030504040204" pitchFamily="50" charset="-128"/>
                <a:ea typeface="メイリオ" panose="020B0604030504040204" pitchFamily="50" charset="-128"/>
              </a:rPr>
              <a:t>2.</a:t>
            </a:r>
            <a:r>
              <a:rPr lang="ja-JP" altLang="en-US" sz="1600" b="1" dirty="0">
                <a:solidFill>
                  <a:srgbClr val="002060"/>
                </a:solidFill>
                <a:latin typeface="メイリオ" panose="020B0604030504040204" pitchFamily="50" charset="-128"/>
                <a:ea typeface="メイリオ" panose="020B0604030504040204" pitchFamily="50" charset="-128"/>
              </a:rPr>
              <a:t>建設ディレクター導入の目的と効果</a:t>
            </a:r>
            <a:endParaRPr lang="en-US" altLang="ja-JP" sz="1600" b="1" dirty="0">
              <a:solidFill>
                <a:srgbClr val="002060"/>
              </a:solidFill>
              <a:latin typeface="メイリオ" panose="020B0604030504040204" pitchFamily="50" charset="-128"/>
              <a:ea typeface="メイリオ" panose="020B0604030504040204" pitchFamily="50" charset="-128"/>
            </a:endParaRPr>
          </a:p>
        </p:txBody>
      </p:sp>
      <p:sp>
        <p:nvSpPr>
          <p:cNvPr id="69" name="テキスト ボックス 29"/>
          <p:cNvSpPr txBox="1"/>
          <p:nvPr/>
        </p:nvSpPr>
        <p:spPr>
          <a:xfrm>
            <a:off x="2006676" y="5967332"/>
            <a:ext cx="2858501" cy="369332"/>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800" dirty="0">
                <a:solidFill>
                  <a:srgbClr val="002060"/>
                </a:solidFill>
                <a:latin typeface="メイリオ" panose="020B0604030504040204" pitchFamily="50" charset="-128"/>
                <a:ea typeface="メイリオ" panose="020B0604030504040204" pitchFamily="50" charset="-128"/>
              </a:rPr>
              <a:t>講師：櫻井　好美　</a:t>
            </a:r>
            <a:r>
              <a:rPr lang="ja-JP" altLang="en-US" sz="1400" dirty="0">
                <a:solidFill>
                  <a:srgbClr val="002060"/>
                </a:solidFill>
                <a:latin typeface="メイリオ" panose="020B0604030504040204" pitchFamily="50" charset="-128"/>
                <a:ea typeface="メイリオ" panose="020B0604030504040204" pitchFamily="50" charset="-128"/>
              </a:rPr>
              <a:t>氏　</a:t>
            </a:r>
            <a:endParaRPr lang="ja-JP" altLang="en-US" sz="1200" b="1" dirty="0">
              <a:solidFill>
                <a:srgbClr val="002060"/>
              </a:solidFill>
              <a:latin typeface="メイリオ" panose="020B0604030504040204" pitchFamily="50" charset="-128"/>
              <a:ea typeface="メイリオ" panose="020B0604030504040204" pitchFamily="50" charset="-128"/>
            </a:endParaRPr>
          </a:p>
        </p:txBody>
      </p:sp>
      <p:sp>
        <p:nvSpPr>
          <p:cNvPr id="73" name="テキスト ボックス 29"/>
          <p:cNvSpPr txBox="1"/>
          <p:nvPr/>
        </p:nvSpPr>
        <p:spPr>
          <a:xfrm>
            <a:off x="2022506" y="6261240"/>
            <a:ext cx="3216959" cy="276999"/>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200" dirty="0">
                <a:solidFill>
                  <a:srgbClr val="002060"/>
                </a:solidFill>
                <a:latin typeface="メイリオ" panose="020B0604030504040204" pitchFamily="50" charset="-128"/>
                <a:ea typeface="メイリオ" panose="020B0604030504040204" pitchFamily="50" charset="-128"/>
              </a:rPr>
              <a:t>(</a:t>
            </a:r>
            <a:r>
              <a:rPr lang="ja-JP" altLang="en-US" sz="1200" dirty="0">
                <a:solidFill>
                  <a:srgbClr val="002060"/>
                </a:solidFill>
                <a:latin typeface="メイリオ" panose="020B0604030504040204" pitchFamily="50" charset="-128"/>
                <a:ea typeface="メイリオ" panose="020B0604030504040204" pitchFamily="50" charset="-128"/>
              </a:rPr>
              <a:t>社会保険労務士法人アスミル</a:t>
            </a:r>
            <a:r>
              <a:rPr lang="en-US" altLang="ja-JP" sz="1200" dirty="0">
                <a:solidFill>
                  <a:srgbClr val="002060"/>
                </a:solidFill>
                <a:latin typeface="メイリオ" panose="020B0604030504040204" pitchFamily="50" charset="-128"/>
                <a:ea typeface="メイリオ" panose="020B0604030504040204" pitchFamily="50" charset="-128"/>
              </a:rPr>
              <a:t>)</a:t>
            </a:r>
            <a:endParaRPr lang="ja-JP" altLang="en-US" sz="1200" dirty="0">
              <a:solidFill>
                <a:srgbClr val="002060"/>
              </a:solidFill>
              <a:latin typeface="メイリオ" panose="020B0604030504040204" pitchFamily="50" charset="-128"/>
              <a:ea typeface="メイリオ" panose="020B0604030504040204" pitchFamily="50" charset="-128"/>
            </a:endParaRPr>
          </a:p>
        </p:txBody>
      </p:sp>
      <p:sp>
        <p:nvSpPr>
          <p:cNvPr id="7" name="ホームベース 6"/>
          <p:cNvSpPr/>
          <p:nvPr/>
        </p:nvSpPr>
        <p:spPr>
          <a:xfrm>
            <a:off x="706050" y="4970409"/>
            <a:ext cx="1089117" cy="1448242"/>
          </a:xfrm>
          <a:prstGeom prst="homePlate">
            <a:avLst>
              <a:gd name="adj" fmla="val 22677"/>
            </a:avLst>
          </a:prstGeom>
          <a:solidFill>
            <a:srgbClr val="0B53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698943" y="5455445"/>
            <a:ext cx="957092" cy="461665"/>
          </a:xfrm>
          <a:prstGeom prst="rect">
            <a:avLst/>
          </a:prstGeom>
        </p:spPr>
        <p:txBody>
          <a:bodyPr wrap="square">
            <a:spAutoFit/>
          </a:bodyPr>
          <a:lstStyle/>
          <a:p>
            <a:pPr algn="ctr"/>
            <a:r>
              <a:rPr lang="ja-JP" altLang="en-US" dirty="0">
                <a:solidFill>
                  <a:prstClr val="white"/>
                </a:solidFill>
                <a:latin typeface="Meiryo UI" panose="020B0604030504040204" pitchFamily="50" charset="-128"/>
                <a:ea typeface="Meiryo UI" panose="020B0604030504040204" pitchFamily="50" charset="-128"/>
              </a:rPr>
              <a:t>第</a:t>
            </a:r>
            <a:r>
              <a:rPr lang="en-US" altLang="ja-JP" sz="2400" dirty="0">
                <a:solidFill>
                  <a:prstClr val="white"/>
                </a:solidFill>
                <a:latin typeface="Meiryo UI" panose="020B0604030504040204" pitchFamily="50" charset="-128"/>
                <a:ea typeface="Meiryo UI" panose="020B0604030504040204" pitchFamily="50" charset="-128"/>
              </a:rPr>
              <a:t>1</a:t>
            </a:r>
            <a:r>
              <a:rPr lang="ja-JP" altLang="en-US" dirty="0">
                <a:solidFill>
                  <a:prstClr val="white"/>
                </a:solidFill>
                <a:latin typeface="Meiryo UI" panose="020B0604030504040204" pitchFamily="50" charset="-128"/>
                <a:ea typeface="Meiryo UI" panose="020B0604030504040204" pitchFamily="50" charset="-128"/>
              </a:rPr>
              <a:t>部</a:t>
            </a:r>
          </a:p>
        </p:txBody>
      </p:sp>
      <p:sp>
        <p:nvSpPr>
          <p:cNvPr id="74" name="ホームベース 73"/>
          <p:cNvSpPr/>
          <p:nvPr/>
        </p:nvSpPr>
        <p:spPr>
          <a:xfrm>
            <a:off x="698943" y="6572865"/>
            <a:ext cx="1089117" cy="1256655"/>
          </a:xfrm>
          <a:prstGeom prst="homePlate">
            <a:avLst>
              <a:gd name="adj" fmla="val 22677"/>
            </a:avLst>
          </a:prstGeom>
          <a:solidFill>
            <a:srgbClr val="0B53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621247" y="6961175"/>
            <a:ext cx="1112484" cy="461665"/>
          </a:xfrm>
          <a:prstGeom prst="rect">
            <a:avLst/>
          </a:prstGeom>
        </p:spPr>
        <p:txBody>
          <a:bodyPr wrap="square">
            <a:spAutoFit/>
          </a:bodyPr>
          <a:lstStyle/>
          <a:p>
            <a:pPr algn="ctr"/>
            <a:r>
              <a:rPr lang="ja-JP" altLang="en-US" dirty="0">
                <a:solidFill>
                  <a:prstClr val="white"/>
                </a:solidFill>
                <a:latin typeface="Meiryo UI" panose="020B0604030504040204" pitchFamily="50" charset="-128"/>
                <a:ea typeface="Meiryo UI" panose="020B0604030504040204" pitchFamily="50" charset="-128"/>
              </a:rPr>
              <a:t>第</a:t>
            </a:r>
            <a:r>
              <a:rPr lang="en-US" altLang="ja-JP" sz="2400" dirty="0">
                <a:solidFill>
                  <a:prstClr val="white"/>
                </a:solidFill>
                <a:latin typeface="Meiryo UI" panose="020B0604030504040204" pitchFamily="50" charset="-128"/>
                <a:ea typeface="Meiryo UI" panose="020B0604030504040204" pitchFamily="50" charset="-128"/>
              </a:rPr>
              <a:t>2</a:t>
            </a:r>
            <a:r>
              <a:rPr lang="ja-JP" altLang="en-US" dirty="0">
                <a:solidFill>
                  <a:prstClr val="white"/>
                </a:solidFill>
                <a:latin typeface="Meiryo UI" panose="020B0604030504040204" pitchFamily="50" charset="-128"/>
                <a:ea typeface="Meiryo UI" panose="020B0604030504040204" pitchFamily="50" charset="-128"/>
              </a:rPr>
              <a:t>部</a:t>
            </a:r>
          </a:p>
        </p:txBody>
      </p:sp>
      <p:sp>
        <p:nvSpPr>
          <p:cNvPr id="75" name="正方形/長方形 74"/>
          <p:cNvSpPr/>
          <p:nvPr/>
        </p:nvSpPr>
        <p:spPr>
          <a:xfrm>
            <a:off x="4105950" y="1644416"/>
            <a:ext cx="3347454" cy="1815882"/>
          </a:xfrm>
          <a:prstGeom prst="rect">
            <a:avLst/>
          </a:prstGeom>
        </p:spPr>
        <p:txBody>
          <a:bodyPr wrap="square">
            <a:spAutoFit/>
          </a:bodyPr>
          <a:lstStyle/>
          <a:p>
            <a:r>
              <a:rPr lang="en-US" altLang="ja-JP" sz="4800" dirty="0">
                <a:solidFill>
                  <a:schemeClr val="bg1"/>
                </a:solidFill>
                <a:ea typeface="+mj-ea"/>
              </a:rPr>
              <a:t>15</a:t>
            </a:r>
            <a:r>
              <a:rPr lang="ja-JP" altLang="en-US" sz="4800" dirty="0">
                <a:solidFill>
                  <a:schemeClr val="bg1"/>
                </a:solidFill>
                <a:ea typeface="+mj-ea"/>
              </a:rPr>
              <a:t>:00</a:t>
            </a:r>
            <a:r>
              <a:rPr lang="en-US" altLang="ja-JP" sz="3600" dirty="0">
                <a:solidFill>
                  <a:schemeClr val="bg1"/>
                </a:solidFill>
                <a:ea typeface="+mj-ea"/>
              </a:rPr>
              <a:t>-</a:t>
            </a:r>
            <a:r>
              <a:rPr lang="en-US" altLang="ja-JP" sz="4800" dirty="0">
                <a:solidFill>
                  <a:schemeClr val="bg1"/>
                </a:solidFill>
                <a:ea typeface="+mj-ea"/>
              </a:rPr>
              <a:t>17</a:t>
            </a:r>
            <a:r>
              <a:rPr lang="ja-JP" altLang="en-US" sz="4800" dirty="0">
                <a:solidFill>
                  <a:schemeClr val="bg1"/>
                </a:solidFill>
                <a:ea typeface="+mj-ea"/>
              </a:rPr>
              <a:t>:</a:t>
            </a:r>
            <a:r>
              <a:rPr lang="en-US" altLang="ja-JP" sz="4800" dirty="0">
                <a:solidFill>
                  <a:schemeClr val="bg1"/>
                </a:solidFill>
                <a:ea typeface="+mj-ea"/>
              </a:rPr>
              <a:t>00</a:t>
            </a:r>
          </a:p>
          <a:p>
            <a:r>
              <a:rPr lang="ja-JP" altLang="en-US" sz="1600" dirty="0">
                <a:solidFill>
                  <a:schemeClr val="bg1"/>
                </a:solidFill>
                <a:ea typeface="+mj-ea"/>
              </a:rPr>
              <a:t>　         第</a:t>
            </a:r>
            <a:r>
              <a:rPr lang="en-US" altLang="ja-JP" sz="1600" dirty="0">
                <a:solidFill>
                  <a:schemeClr val="bg1"/>
                </a:solidFill>
                <a:ea typeface="+mj-ea"/>
              </a:rPr>
              <a:t>1</a:t>
            </a:r>
            <a:r>
              <a:rPr lang="ja-JP" altLang="en-US" sz="1600" dirty="0">
                <a:solidFill>
                  <a:schemeClr val="bg1"/>
                </a:solidFill>
                <a:ea typeface="+mj-ea"/>
              </a:rPr>
              <a:t>部　</a:t>
            </a:r>
            <a:r>
              <a:rPr lang="en-US" altLang="ja-JP" sz="1600" dirty="0">
                <a:solidFill>
                  <a:schemeClr val="bg1"/>
                </a:solidFill>
                <a:ea typeface="+mj-ea"/>
              </a:rPr>
              <a:t>15:00-16:00</a:t>
            </a:r>
          </a:p>
          <a:p>
            <a:r>
              <a:rPr lang="ja-JP" altLang="en-US" sz="1600" dirty="0">
                <a:solidFill>
                  <a:schemeClr val="bg1"/>
                </a:solidFill>
                <a:ea typeface="+mj-ea"/>
              </a:rPr>
              <a:t>　         第</a:t>
            </a:r>
            <a:r>
              <a:rPr lang="en-US" altLang="ja-JP" sz="1600" dirty="0">
                <a:solidFill>
                  <a:schemeClr val="bg1"/>
                </a:solidFill>
                <a:ea typeface="+mj-ea"/>
              </a:rPr>
              <a:t>2</a:t>
            </a:r>
            <a:r>
              <a:rPr lang="ja-JP" altLang="en-US" sz="1600" dirty="0">
                <a:solidFill>
                  <a:schemeClr val="bg1"/>
                </a:solidFill>
                <a:ea typeface="+mj-ea"/>
              </a:rPr>
              <a:t>部　</a:t>
            </a:r>
            <a:r>
              <a:rPr lang="en-US" altLang="ja-JP" sz="1600" dirty="0">
                <a:solidFill>
                  <a:schemeClr val="bg1"/>
                </a:solidFill>
                <a:ea typeface="+mj-ea"/>
              </a:rPr>
              <a:t>16:10-16:55</a:t>
            </a:r>
          </a:p>
          <a:p>
            <a:r>
              <a:rPr lang="ja-JP" altLang="en-US" sz="1600" dirty="0">
                <a:solidFill>
                  <a:schemeClr val="bg1"/>
                </a:solidFill>
                <a:ea typeface="+mj-ea"/>
              </a:rPr>
              <a:t>    アンケート　</a:t>
            </a:r>
            <a:r>
              <a:rPr lang="en-US" altLang="ja-JP" sz="1600" dirty="0">
                <a:solidFill>
                  <a:schemeClr val="bg1"/>
                </a:solidFill>
                <a:ea typeface="+mj-ea"/>
              </a:rPr>
              <a:t>16:55-17:00</a:t>
            </a:r>
            <a:endParaRPr lang="ja-JP" altLang="en-US" sz="1600" dirty="0">
              <a:solidFill>
                <a:schemeClr val="bg1"/>
              </a:solidFill>
              <a:ea typeface="+mj-ea"/>
            </a:endParaRPr>
          </a:p>
          <a:p>
            <a:endParaRPr lang="en-US" altLang="ja-JP" sz="1600" dirty="0">
              <a:solidFill>
                <a:schemeClr val="bg1"/>
              </a:solidFill>
              <a:ea typeface="+mj-ea"/>
            </a:endParaRPr>
          </a:p>
        </p:txBody>
      </p:sp>
      <p:sp>
        <p:nvSpPr>
          <p:cNvPr id="42" name="正方形/長方形 41"/>
          <p:cNvSpPr/>
          <p:nvPr/>
        </p:nvSpPr>
        <p:spPr>
          <a:xfrm>
            <a:off x="1619317" y="997934"/>
            <a:ext cx="6801511" cy="769441"/>
          </a:xfrm>
          <a:prstGeom prst="rect">
            <a:avLst/>
          </a:prstGeom>
        </p:spPr>
        <p:txBody>
          <a:bodyPr wrap="square">
            <a:spAutoFit/>
          </a:bodyPr>
          <a:lstStyle/>
          <a:p>
            <a:r>
              <a:rPr lang="ja-JP" altLang="en-US" sz="4400" dirty="0">
                <a:ln w="22225">
                  <a:solidFill>
                    <a:schemeClr val="bg1"/>
                  </a:solidFill>
                  <a:prstDash val="solid"/>
                </a:ln>
                <a:solidFill>
                  <a:schemeClr val="bg1"/>
                </a:solidFill>
                <a:effectLst>
                  <a:glow rad="228600">
                    <a:schemeClr val="accent1">
                      <a:satMod val="175000"/>
                      <a:alpha val="40000"/>
                    </a:schemeClr>
                  </a:glow>
                </a:effectLst>
                <a:latin typeface="ＭＳ Ｐゴシック" panose="020B0600070205080204" pitchFamily="50" charset="-128"/>
                <a:ea typeface="ＭＳ Ｐゴシック" panose="020B0600070205080204" pitchFamily="50" charset="-128"/>
              </a:rPr>
              <a:t>建設業女性活躍セミナー</a:t>
            </a:r>
            <a:endParaRPr lang="en-US" altLang="ja-JP" sz="4400" dirty="0">
              <a:ln w="22225">
                <a:solidFill>
                  <a:schemeClr val="bg1"/>
                </a:solidFill>
                <a:prstDash val="solid"/>
              </a:ln>
              <a:solidFill>
                <a:schemeClr val="bg1"/>
              </a:solidFill>
              <a:effectLst>
                <a:glow rad="228600">
                  <a:schemeClr val="accent1">
                    <a:satMod val="175000"/>
                    <a:alpha val="40000"/>
                  </a:schemeClr>
                </a:glow>
              </a:effectLst>
              <a:latin typeface="ＭＳ Ｐゴシック" panose="020B0600070205080204" pitchFamily="50" charset="-128"/>
              <a:ea typeface="ＭＳ Ｐゴシック" panose="020B0600070205080204" pitchFamily="50" charset="-128"/>
            </a:endParaRPr>
          </a:p>
        </p:txBody>
      </p:sp>
      <p:grpSp>
        <p:nvGrpSpPr>
          <p:cNvPr id="48" name="グループ化 47"/>
          <p:cNvGrpSpPr/>
          <p:nvPr/>
        </p:nvGrpSpPr>
        <p:grpSpPr>
          <a:xfrm>
            <a:off x="131275" y="553930"/>
            <a:ext cx="1428596" cy="1181726"/>
            <a:chOff x="560100" y="975359"/>
            <a:chExt cx="1769257" cy="1549785"/>
          </a:xfrm>
          <a:effectLst>
            <a:glow rad="63500">
              <a:schemeClr val="accent1">
                <a:satMod val="175000"/>
                <a:alpha val="40000"/>
              </a:schemeClr>
            </a:glow>
          </a:effectLst>
        </p:grpSpPr>
        <p:sp>
          <p:nvSpPr>
            <p:cNvPr id="50" name="正方形/長方形 49"/>
            <p:cNvSpPr/>
            <p:nvPr/>
          </p:nvSpPr>
          <p:spPr>
            <a:xfrm>
              <a:off x="665977" y="975359"/>
              <a:ext cx="1549785" cy="1549785"/>
            </a:xfrm>
            <a:prstGeom prst="rect">
              <a:avLst/>
            </a:prstGeom>
            <a:no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560100" y="1304640"/>
              <a:ext cx="1769257" cy="857272"/>
            </a:xfrm>
            <a:prstGeom prst="rect">
              <a:avLst/>
            </a:prstGeom>
          </p:spPr>
          <p:txBody>
            <a:bodyPr wrap="square">
              <a:spAutoFit/>
            </a:bodyPr>
            <a:lstStyle/>
            <a:p>
              <a:pPr algn="ctr"/>
              <a:r>
                <a:rPr lang="ja-JP" altLang="en-US" sz="2000" dirty="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参加費</a:t>
              </a:r>
              <a:endParaRPr lang="en-US" altLang="ja-JP" sz="2000" dirty="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endParaRPr>
            </a:p>
            <a:p>
              <a:pPr algn="ctr"/>
              <a:r>
                <a:rPr lang="ja-JP" altLang="en-US" sz="2000" dirty="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無料</a:t>
              </a:r>
              <a:endParaRPr lang="ja-JP" altLang="en-US" sz="1800" dirty="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endParaRPr>
            </a:p>
          </p:txBody>
        </p:sp>
      </p:grpSp>
      <p:sp>
        <p:nvSpPr>
          <p:cNvPr id="45" name="角丸四角形 52">
            <a:extLst>
              <a:ext uri="{FF2B5EF4-FFF2-40B4-BE49-F238E27FC236}">
                <a16:creationId xmlns:a16="http://schemas.microsoft.com/office/drawing/2014/main" id="{65EB9748-5E02-491C-90A7-3F4D1DBCEE81}"/>
              </a:ext>
            </a:extLst>
          </p:cNvPr>
          <p:cNvSpPr/>
          <p:nvPr/>
        </p:nvSpPr>
        <p:spPr>
          <a:xfrm>
            <a:off x="1563046" y="435346"/>
            <a:ext cx="5774457" cy="608507"/>
          </a:xfrm>
          <a:prstGeom prst="roundRect">
            <a:avLst>
              <a:gd name="adj" fmla="val 50000"/>
            </a:avLst>
          </a:prstGeom>
          <a:solidFill>
            <a:schemeClr val="bg1"/>
          </a:solidFill>
          <a:ln w="635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endParaRPr>
          </a:p>
        </p:txBody>
      </p:sp>
      <p:sp>
        <p:nvSpPr>
          <p:cNvPr id="46" name="テキスト ボックス 45">
            <a:extLst>
              <a:ext uri="{FF2B5EF4-FFF2-40B4-BE49-F238E27FC236}">
                <a16:creationId xmlns:a16="http://schemas.microsoft.com/office/drawing/2014/main" id="{A3B346E5-F0CA-4E17-AF32-2241C262E01A}"/>
              </a:ext>
            </a:extLst>
          </p:cNvPr>
          <p:cNvSpPr txBox="1"/>
          <p:nvPr/>
        </p:nvSpPr>
        <p:spPr>
          <a:xfrm>
            <a:off x="1776998" y="597810"/>
            <a:ext cx="5560505" cy="400110"/>
          </a:xfrm>
          <a:prstGeom prst="rect">
            <a:avLst/>
          </a:prstGeom>
          <a:noFill/>
        </p:spPr>
        <p:txBody>
          <a:bodyPr wrap="square" rtlCol="0">
            <a:spAutoFit/>
          </a:bodyPr>
          <a:lstStyle/>
          <a:p>
            <a:pPr fontAlgn="base">
              <a:spcBef>
                <a:spcPct val="0"/>
              </a:spcBef>
              <a:spcAft>
                <a:spcPct val="0"/>
              </a:spcAft>
            </a:pPr>
            <a:r>
              <a:rPr lang="en-US" altLang="ja-JP" sz="2000" b="1" dirty="0">
                <a:latin typeface="+mn-ea"/>
              </a:rPr>
              <a:t>2024</a:t>
            </a:r>
            <a:r>
              <a:rPr lang="ja-JP" altLang="en-US" sz="2000" b="1" dirty="0">
                <a:latin typeface="+mn-ea"/>
              </a:rPr>
              <a:t>年問題対策・人手不足対策として注目！</a:t>
            </a:r>
            <a:endParaRPr lang="ja-JP" altLang="en-US" sz="2000" b="1" dirty="0"/>
          </a:p>
        </p:txBody>
      </p:sp>
    </p:spTree>
    <p:extLst>
      <p:ext uri="{BB962C8B-B14F-4D97-AF65-F5344CB8AC3E}">
        <p14:creationId xmlns:p14="http://schemas.microsoft.com/office/powerpoint/2010/main" val="2594798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4"/>
          <p:cNvSpPr txBox="1"/>
          <p:nvPr/>
        </p:nvSpPr>
        <p:spPr>
          <a:xfrm>
            <a:off x="378401" y="4384772"/>
            <a:ext cx="2782865" cy="304884"/>
          </a:xfrm>
          <a:prstGeom prst="rect">
            <a:avLst/>
          </a:prstGeom>
        </p:spPr>
        <p:txBody>
          <a:bodyPr lIns="0" tIns="12692" rIns="0" bIns="0">
            <a:spAutoFit/>
          </a:bodyPr>
          <a:lstStyle/>
          <a:p>
            <a:pPr marL="12692" defTabSz="1006846" fontAlgn="base">
              <a:spcBef>
                <a:spcPts val="100"/>
              </a:spcBef>
              <a:spcAft>
                <a:spcPct val="0"/>
              </a:spcAft>
              <a:defRPr/>
            </a:pPr>
            <a:r>
              <a:rPr lang="en-US" altLang="ja-JP" sz="1898" spc="189" dirty="0">
                <a:solidFill>
                  <a:srgbClr val="231F20"/>
                </a:solidFill>
                <a:latin typeface="Meiryo UI" panose="020B0604030504040204" pitchFamily="50" charset="-128"/>
                <a:ea typeface="Meiryo UI" panose="020B0604030504040204" pitchFamily="50" charset="-128"/>
                <a:cs typeface="Noto Sans CJK JP Medium"/>
              </a:rPr>
              <a:t>【</a:t>
            </a:r>
            <a:r>
              <a:rPr sz="1898" spc="189" dirty="0" err="1">
                <a:solidFill>
                  <a:srgbClr val="231F20"/>
                </a:solidFill>
                <a:latin typeface="Meiryo UI" panose="020B0604030504040204" pitchFamily="50" charset="-128"/>
                <a:ea typeface="Meiryo UI" panose="020B0604030504040204" pitchFamily="50" charset="-128"/>
                <a:cs typeface="Noto Sans CJK JP Medium"/>
              </a:rPr>
              <a:t>参加申込</a:t>
            </a:r>
            <a:r>
              <a:rPr lang="ja-JP" altLang="en-US" sz="1898" spc="189" dirty="0">
                <a:solidFill>
                  <a:srgbClr val="231F20"/>
                </a:solidFill>
                <a:latin typeface="Meiryo UI" panose="020B0604030504040204" pitchFamily="50" charset="-128"/>
                <a:ea typeface="Meiryo UI" panose="020B0604030504040204" pitchFamily="50" charset="-128"/>
                <a:cs typeface="Noto Sans CJK JP Medium"/>
              </a:rPr>
              <a:t>方法について</a:t>
            </a:r>
            <a:r>
              <a:rPr lang="en-US" altLang="ja-JP" sz="1898" spc="189" dirty="0">
                <a:solidFill>
                  <a:srgbClr val="231F20"/>
                </a:solidFill>
                <a:latin typeface="Meiryo UI" panose="020B0604030504040204" pitchFamily="50" charset="-128"/>
                <a:ea typeface="Meiryo UI" panose="020B0604030504040204" pitchFamily="50" charset="-128"/>
                <a:cs typeface="Noto Sans CJK JP Medium"/>
              </a:rPr>
              <a:t>】</a:t>
            </a:r>
            <a:endParaRPr sz="1898"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6178" name="object 29"/>
          <p:cNvSpPr>
            <a:spLocks/>
          </p:cNvSpPr>
          <p:nvPr/>
        </p:nvSpPr>
        <p:spPr bwMode="auto">
          <a:xfrm>
            <a:off x="4241062" y="4376860"/>
            <a:ext cx="3257018" cy="343991"/>
          </a:xfrm>
          <a:custGeom>
            <a:avLst/>
            <a:gdLst>
              <a:gd name="T0" fmla="*/ 19811674 w 2640965"/>
              <a:gd name="T1" fmla="*/ 0 h 280035"/>
              <a:gd name="T2" fmla="*/ 0 w 2640965"/>
              <a:gd name="T3" fmla="*/ 0 h 280035"/>
              <a:gd name="T4" fmla="*/ 0 w 2640965"/>
              <a:gd name="T5" fmla="*/ 51925 h 280035"/>
              <a:gd name="T6" fmla="*/ 19811674 w 2640965"/>
              <a:gd name="T7" fmla="*/ 51925 h 280035"/>
              <a:gd name="T8" fmla="*/ 19811674 w 2640965"/>
              <a:gd name="T9" fmla="*/ 0 h 2800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40965" h="280035">
                <a:moveTo>
                  <a:pt x="2640355" y="0"/>
                </a:moveTo>
                <a:lnTo>
                  <a:pt x="0" y="0"/>
                </a:lnTo>
                <a:lnTo>
                  <a:pt x="0" y="279692"/>
                </a:lnTo>
                <a:lnTo>
                  <a:pt x="2640355" y="279692"/>
                </a:lnTo>
                <a:lnTo>
                  <a:pt x="2640355" y="0"/>
                </a:lnTo>
                <a:close/>
              </a:path>
            </a:pathLst>
          </a:custGeom>
          <a:solidFill>
            <a:srgbClr val="0B5395"/>
          </a:solidFill>
          <a:ln>
            <a:noFill/>
          </a:ln>
        </p:spPr>
        <p:txBody>
          <a:bodyPr lIns="0" tIns="0" rIns="0" bIns="0"/>
          <a:lstStyle/>
          <a:p>
            <a:pPr defTabSz="1006846" eaLnBrk="0" fontAlgn="base" hangingPunct="0">
              <a:spcBef>
                <a:spcPct val="0"/>
              </a:spcBef>
              <a:spcAft>
                <a:spcPct val="0"/>
              </a:spcAft>
              <a:defRPr/>
            </a:pPr>
            <a:endParaRPr lang="ja-JP" altLang="en-US" sz="1982">
              <a:solidFill>
                <a:prstClr val="black"/>
              </a:solidFill>
              <a:latin typeface="Arial" panose="020B0604020202020204" pitchFamily="34" charset="0"/>
              <a:ea typeface="ＭＳ Ｐゴシック" panose="020B0600070205080204" pitchFamily="50" charset="-128"/>
            </a:endParaRPr>
          </a:p>
        </p:txBody>
      </p:sp>
      <p:sp>
        <p:nvSpPr>
          <p:cNvPr id="5125" name="object 30"/>
          <p:cNvSpPr txBox="1">
            <a:spLocks noChangeArrowheads="1"/>
          </p:cNvSpPr>
          <p:nvPr/>
        </p:nvSpPr>
        <p:spPr bwMode="auto">
          <a:xfrm>
            <a:off x="4443833" y="4426938"/>
            <a:ext cx="2929527" cy="216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2692" rIns="0" bIns="0">
            <a:spAutoFit/>
          </a:bodyPr>
          <a:lstStyle>
            <a:lvl1pPr marL="11113">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2237" defTabSz="1006846" fontAlgn="base">
              <a:spcBef>
                <a:spcPts val="97"/>
              </a:spcBef>
              <a:spcAft>
                <a:spcPct val="0"/>
              </a:spcAft>
            </a:pPr>
            <a:r>
              <a:rPr lang="ja-JP" altLang="ja-JP" sz="1982" b="1" baseline="2000" dirty="0">
                <a:solidFill>
                  <a:srgbClr val="FFFFFF"/>
                </a:solidFill>
                <a:latin typeface="游ゴシック" panose="020B0400000000000000" pitchFamily="50" charset="-128"/>
                <a:ea typeface="游ゴシック" panose="020B0400000000000000" pitchFamily="50" charset="-128"/>
                <a:cs typeface="Noto Sans CJK JP Medium"/>
              </a:rPr>
              <a:t>申込締切日</a:t>
            </a:r>
            <a:r>
              <a:rPr lang="ja-JP" altLang="en-US" sz="1982" b="1" baseline="2000" dirty="0">
                <a:solidFill>
                  <a:srgbClr val="FFFFFF"/>
                </a:solidFill>
                <a:latin typeface="游ゴシック" panose="020B0400000000000000" pitchFamily="50" charset="-128"/>
                <a:ea typeface="游ゴシック" panose="020B0400000000000000" pitchFamily="50" charset="-128"/>
                <a:cs typeface="Noto Sans CJK JP Medium"/>
              </a:rPr>
              <a:t>　ウェビナー開始直前まで</a:t>
            </a:r>
            <a:endParaRPr lang="ja-JP" altLang="ja-JP" sz="2092" b="1" baseline="2000" dirty="0">
              <a:solidFill>
                <a:srgbClr val="000000"/>
              </a:solidFill>
              <a:latin typeface="游ゴシック" panose="020B0400000000000000" pitchFamily="50" charset="-128"/>
              <a:ea typeface="游ゴシック" panose="020B0400000000000000" pitchFamily="50" charset="-128"/>
              <a:cs typeface="Noto Sans CJK JP Medium"/>
            </a:endParaRPr>
          </a:p>
        </p:txBody>
      </p:sp>
      <p:pic>
        <p:nvPicPr>
          <p:cNvPr id="5126" name="図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83602" y="10401300"/>
            <a:ext cx="3408370" cy="526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テキスト ボックス 48"/>
          <p:cNvSpPr txBox="1"/>
          <p:nvPr/>
        </p:nvSpPr>
        <p:spPr>
          <a:xfrm>
            <a:off x="762774" y="8892101"/>
            <a:ext cx="1213794" cy="295594"/>
          </a:xfrm>
          <a:prstGeom prst="rect">
            <a:avLst/>
          </a:prstGeom>
          <a:noFill/>
        </p:spPr>
        <p:txBody>
          <a:bodyPr wrap="none">
            <a:spAutoFit/>
          </a:bodyPr>
          <a:lstStyle/>
          <a:p>
            <a:pPr defTabSz="1006846" eaLnBrk="0" fontAlgn="base" hangingPunct="0">
              <a:spcBef>
                <a:spcPct val="0"/>
              </a:spcBef>
              <a:spcAft>
                <a:spcPct val="0"/>
              </a:spcAft>
              <a:defRPr/>
            </a:pPr>
            <a:r>
              <a:rPr lang="ja-JP" altLang="en-US" sz="1321" dirty="0">
                <a:solidFill>
                  <a:prstClr val="black"/>
                </a:solidFill>
                <a:latin typeface="Meiryo UI" panose="020B0604030504040204" pitchFamily="50" charset="-128"/>
                <a:ea typeface="Meiryo UI" panose="020B0604030504040204" pitchFamily="50" charset="-128"/>
              </a:rPr>
              <a:t>＜</a:t>
            </a:r>
            <a:r>
              <a:rPr lang="ja-JP" altLang="en-US" sz="1156" dirty="0">
                <a:solidFill>
                  <a:prstClr val="black"/>
                </a:solidFill>
                <a:latin typeface="Meiryo UI" panose="020B0604030504040204" pitchFamily="50" charset="-128"/>
                <a:ea typeface="Meiryo UI" panose="020B0604030504040204" pitchFamily="50" charset="-128"/>
              </a:rPr>
              <a:t>お問合せ先</a:t>
            </a:r>
            <a:r>
              <a:rPr lang="ja-JP" altLang="en-US" sz="1321" dirty="0">
                <a:solidFill>
                  <a:prstClr val="black"/>
                </a:solidFill>
                <a:latin typeface="Meiryo UI" panose="020B0604030504040204" pitchFamily="50" charset="-128"/>
                <a:ea typeface="Meiryo UI" panose="020B0604030504040204" pitchFamily="50" charset="-128"/>
              </a:rPr>
              <a:t>＞</a:t>
            </a:r>
          </a:p>
        </p:txBody>
      </p:sp>
      <p:sp>
        <p:nvSpPr>
          <p:cNvPr id="59" name="正方形/長方形 58">
            <a:extLst>
              <a:ext uri="{FF2B5EF4-FFF2-40B4-BE49-F238E27FC236}">
                <a16:creationId xmlns:a16="http://schemas.microsoft.com/office/drawing/2014/main" id="{FA209CB3-44A4-4FE6-B98A-1F0D1B9F88A7}"/>
              </a:ext>
            </a:extLst>
          </p:cNvPr>
          <p:cNvSpPr/>
          <p:nvPr/>
        </p:nvSpPr>
        <p:spPr>
          <a:xfrm>
            <a:off x="375994" y="4701931"/>
            <a:ext cx="7105745" cy="2284078"/>
          </a:xfrm>
          <a:prstGeom prst="rect">
            <a:avLst/>
          </a:prstGeom>
          <a:solidFill>
            <a:schemeClr val="bg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6846" eaLnBrk="0" fontAlgn="base" hangingPunct="0">
              <a:spcBef>
                <a:spcPct val="0"/>
              </a:spcBef>
              <a:spcAft>
                <a:spcPct val="0"/>
              </a:spcAft>
              <a:defRPr/>
            </a:pPr>
            <a:endParaRPr lang="ja-JP" altLang="en-US" sz="1542">
              <a:solidFill>
                <a:prstClr val="white"/>
              </a:solidFill>
              <a:latin typeface="Calibri"/>
              <a:ea typeface="ＭＳ Ｐゴシック" panose="020B0600070205080204" pitchFamily="50" charset="-128"/>
            </a:endParaRPr>
          </a:p>
        </p:txBody>
      </p:sp>
      <p:sp>
        <p:nvSpPr>
          <p:cNvPr id="38" name="テキスト ボックス 37"/>
          <p:cNvSpPr txBox="1">
            <a:spLocks noChangeArrowheads="1"/>
          </p:cNvSpPr>
          <p:nvPr/>
        </p:nvSpPr>
        <p:spPr bwMode="auto">
          <a:xfrm>
            <a:off x="1662955" y="2941064"/>
            <a:ext cx="5835125" cy="954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9640" tIns="39640" rIns="39640" bIns="396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1006846" eaLnBrk="1" fontAlgn="base" hangingPunct="1">
              <a:spcBef>
                <a:spcPct val="0"/>
              </a:spcBef>
              <a:spcAft>
                <a:spcPct val="0"/>
              </a:spcAft>
              <a:defRPr/>
            </a:pPr>
            <a:r>
              <a:rPr lang="ja-JP" altLang="en-US" sz="1400" dirty="0">
                <a:solidFill>
                  <a:prstClr val="black"/>
                </a:solidFill>
                <a:latin typeface="Meiryo UI" pitchFamily="50" charset="-128"/>
                <a:ea typeface="Meiryo UI" pitchFamily="50" charset="-128"/>
                <a:cs typeface="Meiryo UI" pitchFamily="50" charset="-128"/>
              </a:rPr>
              <a:t>＜講師プロフィール＞</a:t>
            </a:r>
            <a:endParaRPr lang="en-US" altLang="ja-JP" sz="1400" dirty="0">
              <a:solidFill>
                <a:prstClr val="black"/>
              </a:solidFill>
              <a:latin typeface="Meiryo UI" pitchFamily="50" charset="-128"/>
              <a:ea typeface="Meiryo UI" pitchFamily="50" charset="-128"/>
              <a:cs typeface="Meiryo UI" pitchFamily="50" charset="-128"/>
            </a:endParaRPr>
          </a:p>
          <a:p>
            <a:r>
              <a:rPr lang="ja-JP" altLang="en-US" sz="1200" dirty="0">
                <a:solidFill>
                  <a:prstClr val="black"/>
                </a:solidFill>
                <a:latin typeface="Meiryo UI" pitchFamily="50" charset="-128"/>
                <a:ea typeface="Meiryo UI" pitchFamily="50" charset="-128"/>
                <a:cs typeface="Meiryo UI" pitchFamily="50" charset="-128"/>
              </a:rPr>
              <a:t>一般社団法人建設ディレクター協会理事。</a:t>
            </a:r>
            <a:r>
              <a:rPr lang="en-US" altLang="ja-JP" sz="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IT</a:t>
            </a:r>
            <a:r>
              <a:rPr lang="ja-JP" altLang="ja-JP" sz="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とコミュニケーションで現場とオフィスをつなぐ建設業における新しい職域「建設ディレクター」創出から</a:t>
            </a:r>
            <a:r>
              <a:rPr lang="en-US" altLang="ja-JP" sz="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1,000</a:t>
            </a:r>
            <a:r>
              <a:rPr lang="ja-JP" altLang="ja-JP" sz="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名の建設ディレクター育成に関わる他、制度の定着に邁進する建設企業に所属する技術者と建設ディレクターの業務連携の仕組みづくりに携わる。また、建設産業の魅力を高め、働く人を増やすため、若者や女性に建設業界ではたらく魅力と新しい働き方を発信してい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AutoShape 27"/>
          <p:cNvSpPr>
            <a:spLocks noChangeArrowheads="1"/>
          </p:cNvSpPr>
          <p:nvPr/>
        </p:nvSpPr>
        <p:spPr bwMode="gray">
          <a:xfrm>
            <a:off x="230032" y="229347"/>
            <a:ext cx="7315510" cy="3937360"/>
          </a:xfrm>
          <a:prstGeom prst="roundRect">
            <a:avLst>
              <a:gd name="adj" fmla="val 3505"/>
            </a:avLst>
          </a:prstGeom>
          <a:noFill/>
          <a:ln w="19050">
            <a:solidFill>
              <a:schemeClr val="tx1">
                <a:lumMod val="65000"/>
                <a:lumOff val="35000"/>
              </a:schemeClr>
            </a:solidFill>
            <a:prstDash val="sysDot"/>
            <a:round/>
            <a:headEnd/>
            <a:tailEnd/>
          </a:ln>
          <a:effectLst/>
          <a:extLst>
            <a:ext uri="{909E8E84-426E-40DD-AFC4-6F175D3DCCD1}">
              <a14:hiddenFill xmlns:a14="http://schemas.microsoft.com/office/drawing/2010/main">
                <a:solidFill>
                  <a:schemeClr val="accent1"/>
                </a:solidFill>
              </a14:hiddenFill>
            </a:ext>
          </a:extLst>
        </p:spPr>
        <p:txBody>
          <a:bodyPr wrap="none" anchor="ctr"/>
          <a:lstStyle/>
          <a:p>
            <a:pPr defTabSz="1006846">
              <a:defRPr/>
            </a:pPr>
            <a:endParaRPr kumimoji="0" lang="ja-JP" altLang="en-US" sz="4404" b="1" kern="0" dirty="0">
              <a:solidFill>
                <a:srgbClr val="78223B"/>
              </a:solidFill>
              <a:latin typeface="Candara" pitchFamily="34" charset="0"/>
              <a:ea typeface="ＭＳ Ｐゴシック" panose="020B0600070205080204" pitchFamily="50" charset="-128"/>
            </a:endParaRPr>
          </a:p>
        </p:txBody>
      </p:sp>
      <p:sp>
        <p:nvSpPr>
          <p:cNvPr id="40" name="テキスト ボックス 48"/>
          <p:cNvSpPr txBox="1">
            <a:spLocks noChangeArrowheads="1"/>
          </p:cNvSpPr>
          <p:nvPr/>
        </p:nvSpPr>
        <p:spPr bwMode="auto">
          <a:xfrm>
            <a:off x="318076" y="51946"/>
            <a:ext cx="2219999" cy="325134"/>
          </a:xfrm>
          <a:prstGeom prst="rect">
            <a:avLst/>
          </a:prstGeom>
          <a:solidFill>
            <a:srgbClr val="0B5395"/>
          </a:solidFill>
          <a:ln>
            <a:noFill/>
          </a:ln>
        </p:spPr>
        <p:txBody>
          <a:bodyPr wrap="none" lIns="39640" tIns="39640" rIns="39640" bIns="39640"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defTabSz="1006846" eaLnBrk="1" fontAlgn="base" hangingPunct="1">
              <a:spcBef>
                <a:spcPct val="0"/>
              </a:spcBef>
              <a:spcAft>
                <a:spcPct val="0"/>
              </a:spcAft>
              <a:defRPr/>
            </a:pPr>
            <a:r>
              <a:rPr lang="ja-JP" altLang="en-US" sz="1600" b="1" dirty="0">
                <a:solidFill>
                  <a:prstClr val="white"/>
                </a:solidFill>
                <a:latin typeface="游ゴシック" panose="020B0400000000000000" pitchFamily="50" charset="-128"/>
                <a:ea typeface="游ゴシック" panose="020B0400000000000000" pitchFamily="50" charset="-128"/>
              </a:rPr>
              <a:t>講師紹介</a:t>
            </a:r>
          </a:p>
        </p:txBody>
      </p:sp>
      <p:sp>
        <p:nvSpPr>
          <p:cNvPr id="30" name="object 5"/>
          <p:cNvSpPr/>
          <p:nvPr/>
        </p:nvSpPr>
        <p:spPr>
          <a:xfrm>
            <a:off x="986056" y="7798965"/>
            <a:ext cx="5803462" cy="0"/>
          </a:xfrm>
          <a:custGeom>
            <a:avLst/>
            <a:gdLst/>
            <a:ahLst/>
            <a:cxnLst/>
            <a:rect l="l" t="t" r="r" b="b"/>
            <a:pathLst>
              <a:path w="5815330">
                <a:moveTo>
                  <a:pt x="0" y="0"/>
                </a:moveTo>
                <a:lnTo>
                  <a:pt x="5814860" y="0"/>
                </a:lnTo>
              </a:path>
            </a:pathLst>
          </a:custGeom>
          <a:ln w="6350">
            <a:solidFill>
              <a:srgbClr val="334E7E"/>
            </a:solidFill>
            <a:prstDash val="dot"/>
          </a:ln>
        </p:spPr>
        <p:txBody>
          <a:bodyPr lIns="0" tIns="0" rIns="0" bIns="0"/>
          <a:lstStyle/>
          <a:p>
            <a:pPr marL="0" marR="0" lvl="0" indent="0" defTabSz="912642" eaLnBrk="1" fontAlgn="auto" latinLnBrk="0" hangingPunct="1">
              <a:lnSpc>
                <a:spcPct val="100000"/>
              </a:lnSpc>
              <a:spcBef>
                <a:spcPts val="0"/>
              </a:spcBef>
              <a:spcAft>
                <a:spcPts val="0"/>
              </a:spcAft>
              <a:buClrTx/>
              <a:buSzTx/>
              <a:buFontTx/>
              <a:buNone/>
              <a:tabLst/>
              <a:defRPr/>
            </a:pPr>
            <a:endParaRPr kumimoji="0" sz="1796" b="0" i="0" u="none" strike="noStrike" kern="0" cap="none" spc="0" normalizeH="0" baseline="0" noProof="0">
              <a:ln>
                <a:noFill/>
              </a:ln>
              <a:solidFill>
                <a:prstClr val="black"/>
              </a:solidFill>
              <a:effectLst/>
              <a:uLnTx/>
              <a:uFillTx/>
            </a:endParaRPr>
          </a:p>
        </p:txBody>
      </p:sp>
      <p:sp>
        <p:nvSpPr>
          <p:cNvPr id="31" name="object 30"/>
          <p:cNvSpPr txBox="1">
            <a:spLocks noChangeArrowheads="1"/>
          </p:cNvSpPr>
          <p:nvPr/>
        </p:nvSpPr>
        <p:spPr bwMode="auto">
          <a:xfrm>
            <a:off x="770175" y="7803032"/>
            <a:ext cx="6235225" cy="93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71615" rIns="0" bIns="0">
            <a:spAutoFit/>
          </a:bodyPr>
          <a:lstStyle>
            <a:lvl1pPr defTabSz="828675">
              <a:defRPr kumimoji="1">
                <a:solidFill>
                  <a:schemeClr val="tx1"/>
                </a:solidFill>
                <a:latin typeface="Arial" panose="020B0604020202020204" pitchFamily="34" charset="0"/>
                <a:ea typeface="ＭＳ Ｐゴシック" panose="020B0600070205080204" pitchFamily="50" charset="-128"/>
              </a:defRPr>
            </a:lvl1pPr>
            <a:lvl2pPr defTabSz="828675">
              <a:defRPr kumimoji="1">
                <a:solidFill>
                  <a:schemeClr val="tx1"/>
                </a:solidFill>
                <a:latin typeface="Arial" panose="020B0604020202020204" pitchFamily="34" charset="0"/>
                <a:ea typeface="ＭＳ Ｐゴシック" panose="020B0600070205080204" pitchFamily="50" charset="-128"/>
              </a:defRPr>
            </a:lvl2pPr>
            <a:lvl3pPr defTabSz="828675">
              <a:defRPr kumimoji="1">
                <a:solidFill>
                  <a:schemeClr val="tx1"/>
                </a:solidFill>
                <a:latin typeface="Arial" panose="020B0604020202020204" pitchFamily="34" charset="0"/>
                <a:ea typeface="ＭＳ Ｐゴシック" panose="020B0600070205080204" pitchFamily="50" charset="-128"/>
              </a:defRPr>
            </a:lvl3pPr>
            <a:lvl4pPr defTabSz="828675">
              <a:defRPr kumimoji="1">
                <a:solidFill>
                  <a:schemeClr val="tx1"/>
                </a:solidFill>
                <a:latin typeface="Arial" panose="020B0604020202020204" pitchFamily="34" charset="0"/>
                <a:ea typeface="ＭＳ Ｐゴシック" panose="020B0600070205080204" pitchFamily="50" charset="-128"/>
              </a:defRPr>
            </a:lvl4pPr>
            <a:lvl5pPr defTabSz="828675">
              <a:defRPr kumimoji="1">
                <a:solidFill>
                  <a:schemeClr val="tx1"/>
                </a:solidFill>
                <a:latin typeface="Arial" panose="020B0604020202020204" pitchFamily="34" charset="0"/>
                <a:ea typeface="ＭＳ Ｐゴシック" panose="020B0600070205080204" pitchFamily="50" charset="-128"/>
              </a:defRPr>
            </a:lvl5pPr>
            <a:lvl6pPr marL="2284413" indent="-147638" defTabSz="8286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indent="-147638" defTabSz="8286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indent="-147638" defTabSz="8286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indent="-147638" defTabSz="8286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ja-JP" sz="1200" dirty="0">
                <a:solidFill>
                  <a:prstClr val="black"/>
                </a:solidFill>
                <a:latin typeface="Meiryo UI" panose="020B0604030504040204" pitchFamily="50" charset="-128"/>
                <a:ea typeface="Meiryo UI" panose="020B0604030504040204" pitchFamily="50" charset="-128"/>
              </a:rPr>
              <a:t>＜お客様情報のお取り扱いについて＞</a:t>
            </a:r>
          </a:p>
          <a:p>
            <a:pPr>
              <a:lnSpc>
                <a:spcPct val="122000"/>
              </a:lnSpc>
            </a:pPr>
            <a:r>
              <a:rPr lang="ja-JP" altLang="ja-JP" sz="1200" dirty="0">
                <a:solidFill>
                  <a:prstClr val="black"/>
                </a:solidFill>
                <a:latin typeface="Meiryo UI" panose="020B0604030504040204" pitchFamily="50" charset="-128"/>
                <a:ea typeface="Meiryo UI" panose="020B0604030504040204" pitchFamily="50" charset="-128"/>
              </a:rPr>
              <a:t>ご記入いただきました内容は、あいおいニッセイ同和損害保険株式会社（関連会社・提携会社・代理店・扱者含む）からの各種商品・サービスのご案内、及び各種情報提供・運営管理に活用させていただきますのでご了承ください。</a:t>
            </a:r>
          </a:p>
        </p:txBody>
      </p:sp>
      <p:sp>
        <p:nvSpPr>
          <p:cNvPr id="35" name="テキスト ボックス 48"/>
          <p:cNvSpPr txBox="1">
            <a:spLocks noChangeArrowheads="1"/>
          </p:cNvSpPr>
          <p:nvPr/>
        </p:nvSpPr>
        <p:spPr bwMode="auto">
          <a:xfrm>
            <a:off x="1708020" y="2224885"/>
            <a:ext cx="3157537" cy="643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2000"/>
              </a:lnSpc>
            </a:pPr>
            <a:r>
              <a:rPr lang="ja-JP" altLang="en-US" sz="1400" b="1" dirty="0">
                <a:latin typeface="Meiryo UI" panose="020B0604030504040204" pitchFamily="50" charset="-128"/>
                <a:ea typeface="Meiryo UI" panose="020B0604030504040204" pitchFamily="50" charset="-128"/>
              </a:rPr>
              <a:t>一般社団法人建設ディレクター協会</a:t>
            </a:r>
          </a:p>
          <a:p>
            <a:pPr eaLnBrk="1" hangingPunct="1">
              <a:lnSpc>
                <a:spcPts val="2000"/>
              </a:lnSpc>
            </a:pPr>
            <a:r>
              <a:rPr lang="ja-JP" altLang="en-US" sz="1400" b="1" dirty="0">
                <a:solidFill>
                  <a:srgbClr val="000000"/>
                </a:solidFill>
                <a:latin typeface="Meiryo UI" panose="020B0604030504040204" pitchFamily="50" charset="-128"/>
                <a:ea typeface="Meiryo UI" panose="020B0604030504040204" pitchFamily="50" charset="-128"/>
              </a:rPr>
              <a:t>理事　　</a:t>
            </a:r>
            <a:r>
              <a:rPr lang="ja-JP" altLang="en-US" sz="2000" b="1" dirty="0">
                <a:latin typeface="Meiryo UI" panose="020B0604030504040204" pitchFamily="50" charset="-128"/>
                <a:ea typeface="Meiryo UI" panose="020B0604030504040204" pitchFamily="50" charset="-128"/>
              </a:rPr>
              <a:t>田辺　直子 </a:t>
            </a:r>
            <a:r>
              <a:rPr lang="ja-JP" altLang="en-US" sz="1400" b="1" dirty="0">
                <a:latin typeface="Meiryo UI" panose="020B0604030504040204" pitchFamily="50" charset="-128"/>
                <a:ea typeface="Meiryo UI" panose="020B0604030504040204" pitchFamily="50" charset="-128"/>
              </a:rPr>
              <a:t>氏　</a:t>
            </a:r>
            <a:endParaRPr lang="en-US" altLang="ja-JP" sz="1400" b="1" dirty="0">
              <a:latin typeface="Meiryo UI" panose="020B0604030504040204" pitchFamily="50" charset="-128"/>
              <a:ea typeface="Meiryo UI" panose="020B0604030504040204" pitchFamily="50" charset="-128"/>
            </a:endParaRPr>
          </a:p>
        </p:txBody>
      </p:sp>
      <p:sp>
        <p:nvSpPr>
          <p:cNvPr id="23" name="正方形/長方形 59"/>
          <p:cNvSpPr>
            <a:spLocks noChangeArrowheads="1"/>
          </p:cNvSpPr>
          <p:nvPr/>
        </p:nvSpPr>
        <p:spPr bwMode="auto">
          <a:xfrm>
            <a:off x="446788" y="4820570"/>
            <a:ext cx="6881997" cy="1938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1006846" eaLnBrk="0" fontAlgn="base" hangingPunct="0">
              <a:spcBef>
                <a:spcPct val="0"/>
              </a:spcBef>
              <a:spcAft>
                <a:spcPct val="0"/>
              </a:spcAft>
            </a:pPr>
            <a:r>
              <a:rPr lang="ja-JP" altLang="en-US" sz="1321" dirty="0">
                <a:solidFill>
                  <a:prstClr val="black"/>
                </a:solidFill>
                <a:latin typeface="Meiryo UI" panose="020B0604030504040204" pitchFamily="50" charset="-128"/>
                <a:ea typeface="Meiryo UI" panose="020B0604030504040204" pitchFamily="50" charset="-128"/>
              </a:rPr>
              <a:t>①下記</a:t>
            </a:r>
            <a:r>
              <a:rPr lang="en-US" altLang="ja-JP" sz="1321" dirty="0">
                <a:solidFill>
                  <a:prstClr val="black"/>
                </a:solidFill>
                <a:latin typeface="Meiryo UI" panose="020B0604030504040204" pitchFamily="50" charset="-128"/>
                <a:ea typeface="Meiryo UI" panose="020B0604030504040204" pitchFamily="50" charset="-128"/>
              </a:rPr>
              <a:t>URL</a:t>
            </a:r>
            <a:r>
              <a:rPr lang="ja-JP" altLang="en-US" sz="1321" dirty="0">
                <a:solidFill>
                  <a:prstClr val="black"/>
                </a:solidFill>
                <a:latin typeface="Meiryo UI" panose="020B0604030504040204" pitchFamily="50" charset="-128"/>
                <a:ea typeface="Meiryo UI" panose="020B0604030504040204" pitchFamily="50" charset="-128"/>
              </a:rPr>
              <a:t>または右記二次元コードから申込フォームへアクセス下さい</a:t>
            </a:r>
            <a:endParaRPr lang="en-US" altLang="ja-JP" sz="1321" dirty="0">
              <a:solidFill>
                <a:prstClr val="black"/>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prstClr val="black"/>
                </a:solidFill>
                <a:latin typeface="Meiryo UI" panose="020B0604030504040204" pitchFamily="50" charset="-128"/>
                <a:ea typeface="Meiryo UI" panose="020B0604030504040204" pitchFamily="50" charset="-128"/>
              </a:rPr>
              <a:t>　</a:t>
            </a:r>
            <a:endParaRPr lang="en-US" altLang="ja-JP" sz="1321" dirty="0">
              <a:solidFill>
                <a:prstClr val="black"/>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en-US" altLang="ja-JP" sz="1542" dirty="0">
                <a:solidFill>
                  <a:prstClr val="black"/>
                </a:solidFill>
                <a:latin typeface="Meiryo UI" panose="020B0604030504040204" pitchFamily="50" charset="-128"/>
                <a:ea typeface="Meiryo UI" panose="020B0604030504040204" pitchFamily="50" charset="-128"/>
              </a:rPr>
              <a:t> </a:t>
            </a:r>
            <a:endParaRPr lang="en-US" altLang="ja-JP" sz="1321" dirty="0">
              <a:solidFill>
                <a:prstClr val="black"/>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endParaRPr lang="en-US" altLang="ja-JP" sz="440" dirty="0">
              <a:solidFill>
                <a:prstClr val="black"/>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prstClr val="black"/>
                </a:solidFill>
                <a:latin typeface="Meiryo UI" panose="020B0604030504040204" pitchFamily="50" charset="-128"/>
                <a:ea typeface="Meiryo UI" panose="020B0604030504040204" pitchFamily="50" charset="-128"/>
              </a:rPr>
              <a:t>②必要事項に入力していただきましたら</a:t>
            </a:r>
            <a:r>
              <a:rPr lang="en-US" altLang="ja-JP" sz="1321" dirty="0">
                <a:solidFill>
                  <a:prstClr val="black"/>
                </a:solidFill>
                <a:latin typeface="Meiryo UI" panose="020B0604030504040204" pitchFamily="50" charset="-128"/>
                <a:ea typeface="Meiryo UI" panose="020B0604030504040204" pitchFamily="50" charset="-128"/>
              </a:rPr>
              <a:t>【</a:t>
            </a:r>
            <a:r>
              <a:rPr lang="ja-JP" altLang="en-US" sz="1321" dirty="0">
                <a:solidFill>
                  <a:prstClr val="black"/>
                </a:solidFill>
                <a:latin typeface="Meiryo UI" panose="020B0604030504040204" pitchFamily="50" charset="-128"/>
                <a:ea typeface="Meiryo UI" panose="020B0604030504040204" pitchFamily="50" charset="-128"/>
              </a:rPr>
              <a:t>送信</a:t>
            </a:r>
            <a:r>
              <a:rPr lang="en-US" altLang="ja-JP" sz="1321" dirty="0">
                <a:solidFill>
                  <a:prstClr val="black"/>
                </a:solidFill>
                <a:latin typeface="Meiryo UI" panose="020B0604030504040204" pitchFamily="50" charset="-128"/>
                <a:ea typeface="Meiryo UI" panose="020B0604030504040204" pitchFamily="50" charset="-128"/>
              </a:rPr>
              <a:t>】</a:t>
            </a:r>
            <a:r>
              <a:rPr lang="ja-JP" altLang="en-US" sz="1321" dirty="0">
                <a:solidFill>
                  <a:prstClr val="black"/>
                </a:solidFill>
                <a:latin typeface="Meiryo UI" panose="020B0604030504040204" pitchFamily="50" charset="-128"/>
                <a:ea typeface="Meiryo UI" panose="020B0604030504040204" pitchFamily="50" charset="-128"/>
              </a:rPr>
              <a:t>を押してください</a:t>
            </a:r>
            <a:endParaRPr lang="en-US" altLang="ja-JP" sz="1321" dirty="0">
              <a:solidFill>
                <a:prstClr val="black"/>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srgbClr val="231F20"/>
                </a:solidFill>
                <a:latin typeface="Meiryo UI" panose="020B0604030504040204" pitchFamily="50" charset="-128"/>
                <a:ea typeface="Meiryo UI" panose="020B0604030504040204" pitchFamily="50" charset="-128"/>
                <a:cs typeface="IPAexGothic"/>
              </a:rPr>
              <a:t>      ＊ご参加には「</a:t>
            </a:r>
            <a:r>
              <a:rPr lang="en-US" altLang="ja-JP" sz="1321" dirty="0">
                <a:solidFill>
                  <a:srgbClr val="231F20"/>
                </a:solidFill>
                <a:latin typeface="Meiryo UI" panose="020B0604030504040204" pitchFamily="50" charset="-128"/>
                <a:ea typeface="Meiryo UI" panose="020B0604030504040204" pitchFamily="50" charset="-128"/>
                <a:cs typeface="IPAexGothic"/>
              </a:rPr>
              <a:t>e-mail </a:t>
            </a:r>
            <a:r>
              <a:rPr lang="ja-JP" altLang="en-US" sz="1321" dirty="0">
                <a:solidFill>
                  <a:srgbClr val="231F20"/>
                </a:solidFill>
                <a:latin typeface="Meiryo UI" panose="020B0604030504040204" pitchFamily="50" charset="-128"/>
                <a:ea typeface="Meiryo UI" panose="020B0604030504040204" pitchFamily="50" charset="-128"/>
                <a:cs typeface="IPAexGothic"/>
              </a:rPr>
              <a:t>アドレス」が必要と</a:t>
            </a:r>
            <a:r>
              <a:rPr lang="ja-JP" altLang="en-US" sz="1321" dirty="0">
                <a:solidFill>
                  <a:srgbClr val="231F20"/>
                </a:solidFill>
                <a:latin typeface="Meiryo UI" panose="020B0604030504040204" pitchFamily="50" charset="-128"/>
                <a:ea typeface="Meiryo UI" panose="020B0604030504040204" pitchFamily="50" charset="-128"/>
              </a:rPr>
              <a:t>なります</a:t>
            </a:r>
            <a:endParaRPr lang="en-US" altLang="ja-JP" sz="1321" dirty="0">
              <a:solidFill>
                <a:srgbClr val="231F20"/>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srgbClr val="231F20"/>
                </a:solidFill>
                <a:latin typeface="Meiryo UI" panose="020B0604030504040204" pitchFamily="50" charset="-128"/>
                <a:ea typeface="Meiryo UI" panose="020B0604030504040204" pitchFamily="50" charset="-128"/>
              </a:rPr>
              <a:t>      ＊「申込コード」欄へは</a:t>
            </a:r>
            <a:r>
              <a:rPr lang="ja-JP" altLang="en-US" sz="1800" dirty="0">
                <a:solidFill>
                  <a:srgbClr val="FF0000"/>
                </a:solidFill>
                <a:latin typeface="Meiryo UI" panose="020B0604030504040204" pitchFamily="50" charset="-128"/>
                <a:ea typeface="Meiryo UI" panose="020B0604030504040204" pitchFamily="50" charset="-128"/>
              </a:rPr>
              <a:t>「 </a:t>
            </a:r>
            <a:r>
              <a:rPr lang="en-US" altLang="ja-JP" sz="1800" dirty="0">
                <a:solidFill>
                  <a:srgbClr val="FF0000"/>
                </a:solidFill>
                <a:latin typeface="Meiryo UI" panose="020B0604030504040204" pitchFamily="50" charset="-128"/>
                <a:ea typeface="Meiryo UI" panose="020B0604030504040204" pitchFamily="50" charset="-128"/>
              </a:rPr>
              <a:t>RBJ62 </a:t>
            </a:r>
            <a:r>
              <a:rPr lang="ja-JP" altLang="en-US" sz="1800" dirty="0">
                <a:solidFill>
                  <a:srgbClr val="FF0000"/>
                </a:solidFill>
                <a:latin typeface="Meiryo UI" panose="020B0604030504040204" pitchFamily="50" charset="-128"/>
                <a:ea typeface="Meiryo UI" panose="020B0604030504040204" pitchFamily="50" charset="-128"/>
              </a:rPr>
              <a:t>」</a:t>
            </a:r>
            <a:r>
              <a:rPr lang="ja-JP" altLang="en-US" sz="1321" dirty="0">
                <a:solidFill>
                  <a:srgbClr val="231F20"/>
                </a:solidFill>
                <a:latin typeface="Meiryo UI" panose="020B0604030504040204" pitchFamily="50" charset="-128"/>
                <a:ea typeface="Meiryo UI" panose="020B0604030504040204" pitchFamily="50" charset="-128"/>
              </a:rPr>
              <a:t>とご入力ください</a:t>
            </a:r>
            <a:endParaRPr lang="en-US" altLang="ja-JP" sz="1321" dirty="0">
              <a:solidFill>
                <a:srgbClr val="231F20"/>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endParaRPr lang="en-US" altLang="ja-JP" sz="330" dirty="0">
              <a:solidFill>
                <a:srgbClr val="231F20"/>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prstClr val="black"/>
                </a:solidFill>
                <a:latin typeface="Meiryo UI" panose="020B0604030504040204" pitchFamily="50" charset="-128"/>
                <a:ea typeface="Meiryo UI" panose="020B0604030504040204" pitchFamily="50" charset="-128"/>
              </a:rPr>
              <a:t>③</a:t>
            </a:r>
            <a:r>
              <a:rPr lang="ja-JP" altLang="en-US" sz="1321" dirty="0">
                <a:solidFill>
                  <a:srgbClr val="231F20"/>
                </a:solidFill>
                <a:latin typeface="Meiryo UI" panose="020B0604030504040204" pitchFamily="50" charset="-128"/>
                <a:ea typeface="Meiryo UI" panose="020B0604030504040204" pitchFamily="50" charset="-128"/>
              </a:rPr>
              <a:t>申込後、当日参加用の</a:t>
            </a:r>
            <a:r>
              <a:rPr lang="en-US" altLang="ja-JP" sz="1321" dirty="0">
                <a:solidFill>
                  <a:srgbClr val="231F20"/>
                </a:solidFill>
                <a:latin typeface="Meiryo UI" panose="020B0604030504040204" pitchFamily="50" charset="-128"/>
                <a:ea typeface="Meiryo UI" panose="020B0604030504040204" pitchFamily="50" charset="-128"/>
              </a:rPr>
              <a:t>URL</a:t>
            </a:r>
            <a:r>
              <a:rPr lang="ja-JP" altLang="en-US" sz="1321" dirty="0">
                <a:solidFill>
                  <a:srgbClr val="231F20"/>
                </a:solidFill>
                <a:latin typeface="Meiryo UI" panose="020B0604030504040204" pitchFamily="50" charset="-128"/>
                <a:ea typeface="Meiryo UI" panose="020B0604030504040204" pitchFamily="50" charset="-128"/>
              </a:rPr>
              <a:t>が記載されたメールが届きましたら</a:t>
            </a:r>
            <a:endParaRPr lang="en-US" altLang="ja-JP" sz="1321" dirty="0">
              <a:solidFill>
                <a:srgbClr val="231F20"/>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srgbClr val="231F20"/>
                </a:solidFill>
                <a:latin typeface="Meiryo UI" panose="020B0604030504040204" pitchFamily="50" charset="-128"/>
                <a:ea typeface="Meiryo UI" panose="020B0604030504040204" pitchFamily="50" charset="-128"/>
              </a:rPr>
              <a:t>　　登録完了となります</a:t>
            </a:r>
            <a:endParaRPr lang="en-US" altLang="ja-JP" sz="1321" dirty="0">
              <a:solidFill>
                <a:srgbClr val="231F20"/>
              </a:solidFill>
              <a:latin typeface="Meiryo UI" panose="020B0604030504040204" pitchFamily="50" charset="-128"/>
              <a:ea typeface="Meiryo UI" panose="020B0604030504040204" pitchFamily="50" charset="-128"/>
            </a:endParaRPr>
          </a:p>
        </p:txBody>
      </p:sp>
      <p:sp>
        <p:nvSpPr>
          <p:cNvPr id="27" name="テキスト ボックス 26"/>
          <p:cNvSpPr txBox="1">
            <a:spLocks noChangeArrowheads="1"/>
          </p:cNvSpPr>
          <p:nvPr/>
        </p:nvSpPr>
        <p:spPr bwMode="auto">
          <a:xfrm>
            <a:off x="1609470" y="1255937"/>
            <a:ext cx="5719315" cy="658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9640" tIns="39640" rIns="39640" bIns="396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1006846" eaLnBrk="1" fontAlgn="base" hangingPunct="1">
              <a:spcBef>
                <a:spcPct val="0"/>
              </a:spcBef>
              <a:spcAft>
                <a:spcPct val="0"/>
              </a:spcAft>
              <a:defRPr/>
            </a:pPr>
            <a:r>
              <a:rPr lang="ja-JP" altLang="en-US" sz="1400" dirty="0">
                <a:solidFill>
                  <a:prstClr val="black"/>
                </a:solidFill>
                <a:latin typeface="Meiryo UI" pitchFamily="50" charset="-128"/>
                <a:ea typeface="Meiryo UI" pitchFamily="50" charset="-128"/>
                <a:cs typeface="Meiryo UI" pitchFamily="50" charset="-128"/>
              </a:rPr>
              <a:t>＜講師プロフィール＞</a:t>
            </a:r>
            <a:endParaRPr lang="en-US" altLang="ja-JP" sz="1400" dirty="0">
              <a:solidFill>
                <a:prstClr val="black"/>
              </a:solidFill>
              <a:latin typeface="Meiryo UI" pitchFamily="50" charset="-128"/>
              <a:ea typeface="Meiryo UI" pitchFamily="50" charset="-128"/>
              <a:cs typeface="Meiryo UI" pitchFamily="50" charset="-128"/>
            </a:endParaRPr>
          </a:p>
          <a:p>
            <a:pPr defTabSz="1006846" fontAlgn="base">
              <a:spcBef>
                <a:spcPct val="0"/>
              </a:spcBef>
              <a:spcAft>
                <a:spcPct val="0"/>
              </a:spcAft>
              <a:defRPr/>
            </a:pPr>
            <a:r>
              <a:rPr lang="ja-JP" altLang="en-US" sz="1200" dirty="0">
                <a:solidFill>
                  <a:prstClr val="black"/>
                </a:solidFill>
                <a:latin typeface="Meiryo UI" pitchFamily="50" charset="-128"/>
                <a:ea typeface="Meiryo UI" pitchFamily="50" charset="-128"/>
                <a:cs typeface="Meiryo UI" pitchFamily="50" charset="-128"/>
              </a:rPr>
              <a:t>一般社団法人建設業サポート室代表理事。国土交通省委託事業「建設業における労務管理セミナー」「法定福利費セミナー」の講師を務める。その他、大手ゼネコン社会保険未加入問題相談顧問、各企業安全大会、専門工事事業団体等において、セミナー多数実施。</a:t>
            </a:r>
            <a:endParaRPr lang="ja-JP" altLang="ja-JP" sz="1321" dirty="0">
              <a:solidFill>
                <a:prstClr val="black"/>
              </a:solidFill>
              <a:latin typeface="Meiryo UI" pitchFamily="50" charset="-128"/>
              <a:ea typeface="Meiryo UI" pitchFamily="50" charset="-128"/>
              <a:cs typeface="Meiryo UI" pitchFamily="50" charset="-128"/>
            </a:endParaRPr>
          </a:p>
          <a:p>
            <a:pPr defTabSz="1006846" eaLnBrk="1" fontAlgn="base" hangingPunct="1">
              <a:spcBef>
                <a:spcPct val="0"/>
              </a:spcBef>
              <a:spcAft>
                <a:spcPct val="0"/>
              </a:spcAft>
              <a:defRPr/>
            </a:pPr>
            <a:endParaRPr lang="en-US" altLang="ja-JP" sz="1156" dirty="0">
              <a:solidFill>
                <a:prstClr val="black"/>
              </a:solidFill>
              <a:latin typeface="Meiryo UI" pitchFamily="50" charset="-128"/>
              <a:ea typeface="Meiryo UI" pitchFamily="50" charset="-128"/>
              <a:cs typeface="Meiryo UI" pitchFamily="50" charset="-128"/>
            </a:endParaRPr>
          </a:p>
          <a:p>
            <a:pPr defTabSz="1006846" eaLnBrk="1" fontAlgn="base" hangingPunct="1">
              <a:spcBef>
                <a:spcPct val="0"/>
              </a:spcBef>
              <a:spcAft>
                <a:spcPct val="0"/>
              </a:spcAft>
              <a:defRPr/>
            </a:pPr>
            <a:r>
              <a:rPr lang="ja-JP" altLang="en-US" sz="1156" dirty="0">
                <a:solidFill>
                  <a:prstClr val="black"/>
                </a:solidFill>
                <a:latin typeface="Meiryo UI" pitchFamily="50" charset="-128"/>
                <a:ea typeface="Meiryo UI" pitchFamily="50" charset="-128"/>
                <a:cs typeface="Meiryo UI" pitchFamily="50" charset="-128"/>
              </a:rPr>
              <a:t>　　</a:t>
            </a:r>
            <a:endParaRPr lang="en-US" altLang="ja-JP" sz="1156" dirty="0">
              <a:solidFill>
                <a:prstClr val="black"/>
              </a:solidFill>
              <a:latin typeface="Meiryo UI" pitchFamily="50" charset="-128"/>
              <a:ea typeface="Meiryo UI" pitchFamily="50" charset="-128"/>
              <a:cs typeface="Meiryo UI" pitchFamily="50" charset="-128"/>
            </a:endParaRPr>
          </a:p>
        </p:txBody>
      </p:sp>
      <p:sp>
        <p:nvSpPr>
          <p:cNvPr id="34" name="テキスト ボックス 48"/>
          <p:cNvSpPr txBox="1">
            <a:spLocks noChangeArrowheads="1"/>
          </p:cNvSpPr>
          <p:nvPr/>
        </p:nvSpPr>
        <p:spPr bwMode="auto">
          <a:xfrm>
            <a:off x="1708020" y="434213"/>
            <a:ext cx="3157537" cy="51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nchor="ctr"/>
          <a:lstStyle>
            <a:lvl1pPr>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defRPr kumimoji="1" sz="16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defTabSz="914400" fontAlgn="base">
              <a:lnSpc>
                <a:spcPts val="2000"/>
              </a:lnSpc>
              <a:spcBef>
                <a:spcPct val="0"/>
              </a:spcBef>
              <a:spcAft>
                <a:spcPct val="0"/>
              </a:spcAft>
            </a:pPr>
            <a:r>
              <a:rPr lang="ja-JP" altLang="en-US" b="1" dirty="0">
                <a:solidFill>
                  <a:srgbClr val="000000"/>
                </a:solidFill>
                <a:latin typeface="Meiryo UI" panose="020B0604030504040204" pitchFamily="50" charset="-128"/>
                <a:ea typeface="Meiryo UI" panose="020B0604030504040204" pitchFamily="50" charset="-128"/>
              </a:rPr>
              <a:t>社会保険労務士法人アスミル</a:t>
            </a:r>
          </a:p>
          <a:p>
            <a:pPr defTabSz="914400" fontAlgn="base">
              <a:lnSpc>
                <a:spcPts val="2000"/>
              </a:lnSpc>
              <a:spcBef>
                <a:spcPct val="0"/>
              </a:spcBef>
              <a:spcAft>
                <a:spcPct val="0"/>
              </a:spcAft>
            </a:pPr>
            <a:r>
              <a:rPr lang="ja-JP" altLang="en-US" b="1" dirty="0">
                <a:solidFill>
                  <a:srgbClr val="000000"/>
                </a:solidFill>
                <a:latin typeface="Meiryo UI" panose="020B0604030504040204" pitchFamily="50" charset="-128"/>
                <a:ea typeface="Meiryo UI" panose="020B0604030504040204" pitchFamily="50" charset="-128"/>
              </a:rPr>
              <a:t>代表</a:t>
            </a:r>
            <a:r>
              <a:rPr lang="ja-JP" altLang="en-US" sz="1200" b="1" dirty="0">
                <a:solidFill>
                  <a:srgbClr val="000000"/>
                </a:solidFill>
                <a:latin typeface="Meiryo UI" panose="020B0604030504040204" pitchFamily="50" charset="-128"/>
                <a:ea typeface="Meiryo UI" panose="020B0604030504040204" pitchFamily="50" charset="-128"/>
              </a:rPr>
              <a:t>　　</a:t>
            </a:r>
            <a:r>
              <a:rPr lang="ja-JP" altLang="en-US" sz="2000" b="1" dirty="0">
                <a:solidFill>
                  <a:srgbClr val="000000"/>
                </a:solidFill>
                <a:latin typeface="Meiryo UI" panose="020B0604030504040204" pitchFamily="50" charset="-128"/>
                <a:ea typeface="Meiryo UI" panose="020B0604030504040204" pitchFamily="50" charset="-128"/>
              </a:rPr>
              <a:t>櫻井 好美</a:t>
            </a:r>
            <a:r>
              <a:rPr lang="ja-JP" altLang="en-US" sz="1200" b="1" dirty="0">
                <a:solidFill>
                  <a:srgbClr val="000000"/>
                </a:solidFill>
                <a:latin typeface="Meiryo UI" panose="020B0604030504040204" pitchFamily="50" charset="-128"/>
                <a:ea typeface="Meiryo UI" panose="020B0604030504040204" pitchFamily="50" charset="-128"/>
              </a:rPr>
              <a:t>　</a:t>
            </a:r>
            <a:r>
              <a:rPr lang="ja-JP" altLang="en-US" b="1" dirty="0">
                <a:solidFill>
                  <a:srgbClr val="000000"/>
                </a:solidFill>
                <a:latin typeface="Meiryo UI" panose="020B0604030504040204" pitchFamily="50" charset="-128"/>
                <a:ea typeface="Meiryo UI" panose="020B0604030504040204" pitchFamily="50" charset="-128"/>
              </a:rPr>
              <a:t>氏　</a:t>
            </a:r>
            <a:endParaRPr lang="en-US" altLang="ja-JP" b="1" dirty="0">
              <a:solidFill>
                <a:srgbClr val="000000"/>
              </a:solidFill>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1242849203"/>
              </p:ext>
            </p:extLst>
          </p:nvPr>
        </p:nvGraphicFramePr>
        <p:xfrm>
          <a:off x="821741" y="9187695"/>
          <a:ext cx="6132092" cy="1188826"/>
        </p:xfrm>
        <a:graphic>
          <a:graphicData uri="http://schemas.openxmlformats.org/drawingml/2006/table">
            <a:tbl>
              <a:tblPr firstRow="1" bandRow="1">
                <a:tableStyleId>{F5AB1C69-6EDB-4FF4-983F-18BD219EF322}</a:tableStyleId>
              </a:tblPr>
              <a:tblGrid>
                <a:gridCol w="2880472">
                  <a:extLst>
                    <a:ext uri="{9D8B030D-6E8A-4147-A177-3AD203B41FA5}">
                      <a16:colId xmlns:a16="http://schemas.microsoft.com/office/drawing/2014/main" val="1960026898"/>
                    </a:ext>
                  </a:extLst>
                </a:gridCol>
                <a:gridCol w="3251620">
                  <a:extLst>
                    <a:ext uri="{9D8B030D-6E8A-4147-A177-3AD203B41FA5}">
                      <a16:colId xmlns:a16="http://schemas.microsoft.com/office/drawing/2014/main" val="578374931"/>
                    </a:ext>
                  </a:extLst>
                </a:gridCol>
              </a:tblGrid>
              <a:tr h="268324">
                <a:tc>
                  <a:txBody>
                    <a:bodyPr/>
                    <a:lstStyle/>
                    <a:p>
                      <a:pPr algn="ctr"/>
                      <a:r>
                        <a:rPr kumimoji="1" lang="ja-JP" altLang="en-US" sz="1100" dirty="0">
                          <a:latin typeface="游ゴシック" panose="020B0400000000000000" pitchFamily="50" charset="-128"/>
                          <a:ea typeface="游ゴシック" panose="020B0400000000000000" pitchFamily="50" charset="-128"/>
                        </a:rPr>
                        <a:t>代理店・扱者名</a:t>
                      </a: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solidFill>
                      <a:srgbClr val="0B5395"/>
                    </a:solidFill>
                  </a:tcPr>
                </a:tc>
                <a:tc>
                  <a:txBody>
                    <a:bodyPr/>
                    <a:lstStyle/>
                    <a:p>
                      <a:pPr algn="ctr"/>
                      <a:r>
                        <a:rPr kumimoji="1" lang="ja-JP" altLang="en-US" sz="1100" dirty="0">
                          <a:latin typeface="游ゴシック" panose="020B0400000000000000" pitchFamily="50" charset="-128"/>
                          <a:ea typeface="游ゴシック" panose="020B0400000000000000" pitchFamily="50" charset="-128"/>
                        </a:rPr>
                        <a:t>担当者名</a:t>
                      </a: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solidFill>
                      <a:srgbClr val="0B5395"/>
                    </a:solidFill>
                  </a:tcPr>
                </a:tc>
                <a:extLst>
                  <a:ext uri="{0D108BD9-81ED-4DB2-BD59-A6C34878D82A}">
                    <a16:rowId xmlns:a16="http://schemas.microsoft.com/office/drawing/2014/main" val="3253034947"/>
                  </a:ext>
                </a:extLst>
              </a:tr>
              <a:tr h="384026">
                <a:tc>
                  <a:txBody>
                    <a:bodyPr/>
                    <a:lstStyle/>
                    <a:p>
                      <a:pPr algn="ct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tc>
                <a:tc>
                  <a:txBody>
                    <a:bodyPr/>
                    <a:lstStyle/>
                    <a:p>
                      <a:pPr algn="ct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tc>
                <a:extLst>
                  <a:ext uri="{0D108BD9-81ED-4DB2-BD59-A6C34878D82A}">
                    <a16:rowId xmlns:a16="http://schemas.microsoft.com/office/drawing/2014/main" val="1864161848"/>
                  </a:ext>
                </a:extLst>
              </a:tr>
              <a:tr h="0">
                <a:tc>
                  <a:txBody>
                    <a:bodyPr/>
                    <a:lstStyle/>
                    <a:p>
                      <a:pPr marL="0" algn="ctr" defTabSz="914373" rtl="0" eaLnBrk="1" latinLnBrk="0" hangingPunct="1"/>
                      <a:r>
                        <a:rPr kumimoji="1" lang="en-US" altLang="ja-JP" sz="1100" b="1" kern="1200" dirty="0">
                          <a:solidFill>
                            <a:schemeClr val="lt1"/>
                          </a:solidFill>
                          <a:latin typeface="游ゴシック" panose="020B0400000000000000" pitchFamily="50" charset="-128"/>
                          <a:ea typeface="游ゴシック" panose="020B0400000000000000" pitchFamily="50" charset="-128"/>
                          <a:cs typeface="+mn-cs"/>
                        </a:rPr>
                        <a:t>TEL</a:t>
                      </a:r>
                      <a:endParaRPr kumimoji="1" lang="ja-JP" altLang="en-US" sz="1100" b="1" kern="1200" dirty="0">
                        <a:solidFill>
                          <a:schemeClr val="lt1"/>
                        </a:solidFill>
                        <a:latin typeface="游ゴシック" panose="020B0400000000000000" pitchFamily="50" charset="-128"/>
                        <a:ea typeface="游ゴシック" panose="020B0400000000000000" pitchFamily="50" charset="-128"/>
                        <a:cs typeface="+mn-cs"/>
                      </a:endParaRPr>
                    </a:p>
                  </a:txBody>
                  <a:tcPr marL="100684" marR="100684" marT="50256" marB="50256" anchor="ctr">
                    <a:solidFill>
                      <a:srgbClr val="0B5395"/>
                    </a:solidFill>
                  </a:tcPr>
                </a:tc>
                <a:tc>
                  <a:txBody>
                    <a:bodyPr/>
                    <a:lstStyle/>
                    <a:p>
                      <a:pPr marL="0" algn="ctr" defTabSz="914373" rtl="0" eaLnBrk="1" latinLnBrk="0" hangingPunct="1"/>
                      <a:r>
                        <a:rPr kumimoji="1" lang="ja-JP" altLang="en-US" sz="1100" b="1" kern="1200" dirty="0">
                          <a:solidFill>
                            <a:schemeClr val="lt1"/>
                          </a:solidFill>
                          <a:latin typeface="游ゴシック" panose="020B0400000000000000" pitchFamily="50" charset="-128"/>
                          <a:ea typeface="游ゴシック" panose="020B0400000000000000" pitchFamily="50" charset="-128"/>
                          <a:cs typeface="+mn-cs"/>
                        </a:rPr>
                        <a:t>メールアドレス</a:t>
                      </a:r>
                    </a:p>
                  </a:txBody>
                  <a:tcPr marL="100684" marR="100684" marT="50256" marB="50256" anchor="ctr">
                    <a:solidFill>
                      <a:srgbClr val="0B5395"/>
                    </a:solidFill>
                  </a:tcPr>
                </a:tc>
                <a:extLst>
                  <a:ext uri="{0D108BD9-81ED-4DB2-BD59-A6C34878D82A}">
                    <a16:rowId xmlns:a16="http://schemas.microsoft.com/office/drawing/2014/main" val="2305197758"/>
                  </a:ext>
                </a:extLst>
              </a:tr>
              <a:tr h="268324">
                <a:tc>
                  <a:txBody>
                    <a:bodyPr/>
                    <a:lstStyle/>
                    <a:p>
                      <a:pPr algn="ct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tc>
                <a:tc>
                  <a:txBody>
                    <a:bodyPr/>
                    <a:lstStyle/>
                    <a:p>
                      <a:pPr algn="ct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tc>
                <a:extLst>
                  <a:ext uri="{0D108BD9-81ED-4DB2-BD59-A6C34878D82A}">
                    <a16:rowId xmlns:a16="http://schemas.microsoft.com/office/drawing/2014/main" val="814971833"/>
                  </a:ext>
                </a:extLst>
              </a:tr>
            </a:tbl>
          </a:graphicData>
        </a:graphic>
      </p:graphicFrame>
      <p:sp>
        <p:nvSpPr>
          <p:cNvPr id="37" name="正方形/長方形 36"/>
          <p:cNvSpPr/>
          <p:nvPr/>
        </p:nvSpPr>
        <p:spPr>
          <a:xfrm>
            <a:off x="250319" y="7164196"/>
            <a:ext cx="7274934" cy="461665"/>
          </a:xfrm>
          <a:prstGeom prst="rect">
            <a:avLst/>
          </a:prstGeom>
        </p:spPr>
        <p:txBody>
          <a:bodyPr wrap="square">
            <a:spAutoFit/>
          </a:bodyPr>
          <a:lstStyle/>
          <a:p>
            <a:pPr defTabSz="912642">
              <a:defRPr/>
            </a:pPr>
            <a:r>
              <a:rPr lang="ja-JP" altLang="en-US" sz="1200" dirty="0">
                <a:solidFill>
                  <a:prstClr val="black"/>
                </a:solidFill>
                <a:latin typeface="Meiryo UI" panose="020B0604030504040204" pitchFamily="50" charset="-128"/>
                <a:ea typeface="Meiryo UI" panose="020B0604030504040204" pitchFamily="50" charset="-128"/>
              </a:rPr>
              <a:t>・録画録音やチャットでの誹謗中傷等は固く禁止させていただきます。発見された場合はご退場いただく場合もございます。</a:t>
            </a:r>
            <a:endParaRPr lang="en-US" altLang="ja-JP" sz="1200" dirty="0">
              <a:solidFill>
                <a:prstClr val="black"/>
              </a:solidFill>
              <a:latin typeface="Meiryo UI" panose="020B0604030504040204" pitchFamily="50" charset="-128"/>
              <a:ea typeface="Meiryo UI" panose="020B0604030504040204" pitchFamily="50" charset="-128"/>
            </a:endParaRPr>
          </a:p>
          <a:p>
            <a:pPr defTabSz="912642">
              <a:defRPr/>
            </a:pPr>
            <a:r>
              <a:rPr lang="ja-JP" altLang="en-US" sz="1200" dirty="0">
                <a:solidFill>
                  <a:prstClr val="black"/>
                </a:solidFill>
                <a:latin typeface="Meiryo UI" panose="020B0604030504040204" pitchFamily="50" charset="-128"/>
                <a:ea typeface="Meiryo UI" panose="020B0604030504040204" pitchFamily="50" charset="-128"/>
              </a:rPr>
              <a:t>・同時に</a:t>
            </a:r>
            <a:r>
              <a:rPr lang="en-US" altLang="ja-JP" sz="1200" dirty="0">
                <a:solidFill>
                  <a:prstClr val="black"/>
                </a:solidFill>
                <a:latin typeface="Meiryo UI" panose="020B0604030504040204" pitchFamily="50" charset="-128"/>
                <a:ea typeface="Meiryo UI" panose="020B0604030504040204" pitchFamily="50" charset="-128"/>
              </a:rPr>
              <a:t>2</a:t>
            </a:r>
            <a:r>
              <a:rPr lang="ja-JP" altLang="en-US" sz="1200" dirty="0" err="1">
                <a:solidFill>
                  <a:prstClr val="black"/>
                </a:solidFill>
                <a:latin typeface="Meiryo UI" panose="020B0604030504040204" pitchFamily="50" charset="-128"/>
                <a:ea typeface="Meiryo UI" panose="020B0604030504040204" pitchFamily="50" charset="-128"/>
              </a:rPr>
              <a:t>つの</a:t>
            </a:r>
            <a:r>
              <a:rPr lang="ja-JP" altLang="en-US" sz="1200" dirty="0">
                <a:solidFill>
                  <a:prstClr val="black"/>
                </a:solidFill>
                <a:latin typeface="Meiryo UI" panose="020B0604030504040204" pitchFamily="50" charset="-128"/>
                <a:ea typeface="Meiryo UI" panose="020B0604030504040204" pitchFamily="50" charset="-128"/>
              </a:rPr>
              <a:t>端末からセミナーを視聴することはできません。</a:t>
            </a:r>
            <a:endParaRPr lang="en-US" altLang="ja-JP" sz="1200" dirty="0">
              <a:solidFill>
                <a:prstClr val="black"/>
              </a:solidFill>
              <a:latin typeface="Meiryo UI" panose="020B0604030504040204" pitchFamily="50" charset="-128"/>
              <a:ea typeface="Meiryo UI" panose="020B0604030504040204" pitchFamily="50" charset="-128"/>
            </a:endParaRPr>
          </a:p>
        </p:txBody>
      </p:sp>
      <p:pic>
        <p:nvPicPr>
          <p:cNvPr id="26" name="図 25"/>
          <p:cNvPicPr>
            <a:picLocks noChangeAspect="1"/>
          </p:cNvPicPr>
          <p:nvPr/>
        </p:nvPicPr>
        <p:blipFill>
          <a:blip r:embed="rId3"/>
          <a:stretch>
            <a:fillRect/>
          </a:stretch>
        </p:blipFill>
        <p:spPr>
          <a:xfrm>
            <a:off x="403833" y="703641"/>
            <a:ext cx="1074772" cy="1200174"/>
          </a:xfrm>
          <a:prstGeom prst="rect">
            <a:avLst/>
          </a:prstGeom>
        </p:spPr>
      </p:pic>
      <p:sp>
        <p:nvSpPr>
          <p:cNvPr id="28" name="テキスト ボックス 27">
            <a:extLst>
              <a:ext uri="{FF2B5EF4-FFF2-40B4-BE49-F238E27FC236}">
                <a16:creationId xmlns:a16="http://schemas.microsoft.com/office/drawing/2014/main" id="{337F007A-F15B-4A54-8176-69F765DBEEAD}"/>
              </a:ext>
            </a:extLst>
          </p:cNvPr>
          <p:cNvSpPr txBox="1"/>
          <p:nvPr/>
        </p:nvSpPr>
        <p:spPr>
          <a:xfrm>
            <a:off x="652066" y="5030928"/>
            <a:ext cx="7583533" cy="369332"/>
          </a:xfrm>
          <a:prstGeom prst="rect">
            <a:avLst/>
          </a:prstGeom>
          <a:noFill/>
        </p:spPr>
        <p:txBody>
          <a:bodyPr wrap="square">
            <a:spAutoFit/>
          </a:bodyPr>
          <a:lstStyle/>
          <a:p>
            <a:r>
              <a:rPr lang="en-US" altLang="ja-JP" sz="1800" u="none" strike="noStrike" dirty="0">
                <a:solidFill>
                  <a:srgbClr val="0064C8"/>
                </a:solidFill>
                <a:effectLst/>
                <a:ea typeface="ＭＳ Ｐゴシック" panose="020B0600070205080204" pitchFamily="50" charset="-128"/>
                <a:cs typeface="Calibri" panose="020F0502020204030204" pitchFamily="34" charset="0"/>
                <a:hlinkClick r:id="rId4"/>
              </a:rPr>
              <a:t>https://zoom.us/webinar/register/WN_K_uXBElzRFGJqRlWbQ423Q</a:t>
            </a:r>
            <a:endParaRPr lang="ja-JP" altLang="ja-JP" sz="1800" dirty="0">
              <a:effectLst/>
              <a:ea typeface="ＭＳ Ｐゴシック" panose="020B0600070205080204" pitchFamily="50" charset="-128"/>
              <a:cs typeface="Calibri" panose="020F0502020204030204" pitchFamily="34" charset="0"/>
            </a:endParaRPr>
          </a:p>
        </p:txBody>
      </p:sp>
      <p:pic>
        <p:nvPicPr>
          <p:cNvPr id="5" name="図 4">
            <a:extLst>
              <a:ext uri="{FF2B5EF4-FFF2-40B4-BE49-F238E27FC236}">
                <a16:creationId xmlns:a16="http://schemas.microsoft.com/office/drawing/2014/main" id="{3F3284C4-C4EF-4442-8C78-8D2904A381BB}"/>
              </a:ext>
            </a:extLst>
          </p:cNvPr>
          <p:cNvPicPr>
            <a:picLocks noChangeAspect="1"/>
          </p:cNvPicPr>
          <p:nvPr/>
        </p:nvPicPr>
        <p:blipFill>
          <a:blip r:embed="rId5"/>
          <a:stretch>
            <a:fillRect/>
          </a:stretch>
        </p:blipFill>
        <p:spPr>
          <a:xfrm>
            <a:off x="5743150" y="5398189"/>
            <a:ext cx="1410346" cy="1406178"/>
          </a:xfrm>
          <a:prstGeom prst="rect">
            <a:avLst/>
          </a:prstGeom>
        </p:spPr>
      </p:pic>
      <p:pic>
        <p:nvPicPr>
          <p:cNvPr id="3" name="図 2">
            <a:extLst>
              <a:ext uri="{FF2B5EF4-FFF2-40B4-BE49-F238E27FC236}">
                <a16:creationId xmlns:a16="http://schemas.microsoft.com/office/drawing/2014/main" id="{AEC493AA-5420-411F-BFE1-6FF8B6D9BB65}"/>
              </a:ext>
            </a:extLst>
          </p:cNvPr>
          <p:cNvPicPr>
            <a:picLocks noChangeAspect="1"/>
          </p:cNvPicPr>
          <p:nvPr/>
        </p:nvPicPr>
        <p:blipFill>
          <a:blip r:embed="rId6"/>
          <a:stretch>
            <a:fillRect/>
          </a:stretch>
        </p:blipFill>
        <p:spPr>
          <a:xfrm>
            <a:off x="431640" y="2557052"/>
            <a:ext cx="1074772" cy="1261688"/>
          </a:xfrm>
          <a:prstGeom prst="rect">
            <a:avLst/>
          </a:prstGeom>
        </p:spPr>
      </p:pic>
      <p:sp>
        <p:nvSpPr>
          <p:cNvPr id="29" name="正方形/長方形 28">
            <a:extLst>
              <a:ext uri="{FF2B5EF4-FFF2-40B4-BE49-F238E27FC236}">
                <a16:creationId xmlns:a16="http://schemas.microsoft.com/office/drawing/2014/main" id="{A6D49EC9-18D4-4A1D-B3C6-E1A97C10BBA6}"/>
              </a:ext>
            </a:extLst>
          </p:cNvPr>
          <p:cNvSpPr/>
          <p:nvPr/>
        </p:nvSpPr>
        <p:spPr>
          <a:xfrm>
            <a:off x="6782101" y="10505933"/>
            <a:ext cx="788999" cy="261610"/>
          </a:xfrm>
          <a:prstGeom prst="rect">
            <a:avLst/>
          </a:prstGeom>
        </p:spPr>
        <p:txBody>
          <a:bodyPr wrap="none">
            <a:spAutoFit/>
          </a:bodyPr>
          <a:lstStyle/>
          <a:p>
            <a:pPr algn="just"/>
            <a:r>
              <a:rPr lang="en-US" altLang="ja-JP" sz="1100" dirty="0">
                <a:latin typeface="メイリオ"/>
                <a:ea typeface="メイリオ"/>
                <a:cs typeface="メイリオ"/>
              </a:rPr>
              <a:t>〔IS67〕</a:t>
            </a:r>
            <a:endParaRPr lang="ja-JP" altLang="en-US" sz="1100" dirty="0">
              <a:latin typeface="メイリオ"/>
              <a:ea typeface="メイリオ"/>
              <a:cs typeface="メイリオ"/>
            </a:endParaRPr>
          </a:p>
        </p:txBody>
      </p:sp>
    </p:spTree>
    <p:extLst>
      <p:ext uri="{BB962C8B-B14F-4D97-AF65-F5344CB8AC3E}">
        <p14:creationId xmlns:p14="http://schemas.microsoft.com/office/powerpoint/2010/main" val="1986095239"/>
      </p:ext>
    </p:extLst>
  </p:cSld>
  <p:clrMapOvr>
    <a:masterClrMapping/>
  </p:clrMapOvr>
</p:sld>
</file>

<file path=ppt/theme/theme1.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egoe　メイリオ">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2.potx" id="{A2FFFB87-B135-4F6F-93C3-31EBF096B488}" vid="{48EE3F0C-4BC7-4324-B8FB-B9F6BD660F74}"/>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defRPr sz="900" dirty="0" smtClean="0">
            <a:latin typeface="メイリオ"/>
            <a:ea typeface="メイリオ"/>
            <a:cs typeface="メイリオ"/>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16学術会セミナー</Template>
  <TotalTime>0</TotalTime>
  <Words>674</Words>
  <Application>Microsoft Office PowerPoint</Application>
  <PresentationFormat>ユーザー設定</PresentationFormat>
  <Paragraphs>67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Meiryo UI</vt:lpstr>
      <vt:lpstr>ＭＳ Ｐゴシック</vt:lpstr>
      <vt:lpstr>メイリオ</vt:lpstr>
      <vt:lpstr>游ゴシック</vt:lpstr>
      <vt:lpstr>Arial</vt:lpstr>
      <vt:lpstr>Calibri</vt:lpstr>
      <vt:lpstr>Candara</vt:lpstr>
      <vt:lpstr>Segoe UI</vt:lpstr>
      <vt:lpstr>Office テーマ</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2015-04-28T11:50:18Z</dcterms:created>
  <dcterms:modified xsi:type="dcterms:W3CDTF">2023-10-25T00:14:13Z</dcterms:modified>
</cp:coreProperties>
</file>